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14" r:id="rId5"/>
    <p:sldMasterId id="2147483780" r:id="rId6"/>
  </p:sldMasterIdLst>
  <p:notesMasterIdLst>
    <p:notesMasterId r:id="rId34"/>
  </p:notesMasterIdLst>
  <p:handoutMasterIdLst>
    <p:handoutMasterId r:id="rId35"/>
  </p:handoutMasterIdLst>
  <p:sldIdLst>
    <p:sldId id="4693" r:id="rId7"/>
    <p:sldId id="285" r:id="rId8"/>
    <p:sldId id="4525" r:id="rId9"/>
    <p:sldId id="4518" r:id="rId10"/>
    <p:sldId id="4564" r:id="rId11"/>
    <p:sldId id="4565" r:id="rId12"/>
    <p:sldId id="4570" r:id="rId13"/>
    <p:sldId id="4571" r:id="rId14"/>
    <p:sldId id="4569" r:id="rId15"/>
    <p:sldId id="4572" r:id="rId16"/>
    <p:sldId id="4684" r:id="rId17"/>
    <p:sldId id="4686" r:id="rId18"/>
    <p:sldId id="4705" r:id="rId19"/>
    <p:sldId id="347" r:id="rId20"/>
    <p:sldId id="336" r:id="rId21"/>
    <p:sldId id="353" r:id="rId22"/>
    <p:sldId id="350" r:id="rId23"/>
    <p:sldId id="2147470707" r:id="rId24"/>
    <p:sldId id="2147470705" r:id="rId25"/>
    <p:sldId id="4704" r:id="rId26"/>
    <p:sldId id="4710" r:id="rId27"/>
    <p:sldId id="4706" r:id="rId28"/>
    <p:sldId id="4703" r:id="rId29"/>
    <p:sldId id="2147470709" r:id="rId30"/>
    <p:sldId id="2147470708" r:id="rId31"/>
    <p:sldId id="2147470710" r:id="rId32"/>
    <p:sldId id="45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ientações gerais" id="{8EFF8918-3B42-44DB-A0A5-CCF922FA18D9}">
          <p14:sldIdLst/>
        </p14:section>
        <p14:section name="Ícones" id="{1D0F486D-5A0A-4E45-96F0-074953267C02}">
          <p14:sldIdLst/>
        </p14:section>
        <p14:section name="Conteúdo Institucional" id="{8BE72AF9-6588-41A5-BD5D-1415A04D809F}">
          <p14:sldIdLst>
            <p14:sldId id="4693"/>
            <p14:sldId id="285"/>
            <p14:sldId id="4525"/>
            <p14:sldId id="4518"/>
            <p14:sldId id="4564"/>
            <p14:sldId id="4565"/>
            <p14:sldId id="4570"/>
            <p14:sldId id="4571"/>
            <p14:sldId id="4569"/>
            <p14:sldId id="4572"/>
            <p14:sldId id="4684"/>
            <p14:sldId id="4686"/>
            <p14:sldId id="4705"/>
            <p14:sldId id="347"/>
            <p14:sldId id="336"/>
            <p14:sldId id="353"/>
            <p14:sldId id="350"/>
            <p14:sldId id="2147470707"/>
            <p14:sldId id="2147470705"/>
            <p14:sldId id="4704"/>
            <p14:sldId id="4710"/>
            <p14:sldId id="4706"/>
            <p14:sldId id="4703"/>
            <p14:sldId id="2147470709"/>
            <p14:sldId id="2147470708"/>
            <p14:sldId id="2147470710"/>
            <p14:sldId id="45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BA96AC-5D70-4D9A-6047-085EDA63FB19}" name="Raphael Straub de Souza" initials="RSdS" userId="S::rsouza@bvmf.com.br::6f930132-20a0-40ff-af1b-d73ca07a42d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460"/>
    <a:srgbClr val="F6A733"/>
    <a:srgbClr val="69E1F5"/>
    <a:srgbClr val="5AA5FF"/>
    <a:srgbClr val="4A4E57"/>
    <a:srgbClr val="DDDDDD"/>
    <a:srgbClr val="F0F5FD"/>
    <a:srgbClr val="55C4F4"/>
    <a:srgbClr val="1C24AE"/>
    <a:srgbClr val="1E2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C7608-D706-4801-975A-1F631E4DA3FD}" v="3316" dt="2024-08-02T21:37:55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3184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1256" y="84"/>
      </p:cViewPr>
      <p:guideLst/>
    </p:cSldViewPr>
  </p:slideViewPr>
  <p:outlineViewPr>
    <p:cViewPr>
      <p:scale>
        <a:sx n="33" d="100"/>
        <a:sy n="33" d="100"/>
      </p:scale>
      <p:origin x="0" y="-853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to De Souza Sanchetta" userId="6c506eea-caf3-4e48-a971-d437549eb43e" providerId="ADAL" clId="{82BC7608-D706-4801-975A-1F631E4DA3FD}"/>
    <pc:docChg chg="undo redo custSel addSld delSld modSld sldOrd delMainMaster modSection">
      <pc:chgData name="Renato De Souza Sanchetta" userId="6c506eea-caf3-4e48-a971-d437549eb43e" providerId="ADAL" clId="{82BC7608-D706-4801-975A-1F631E4DA3FD}" dt="2024-08-02T21:33:13.717" v="11023" actId="1037"/>
      <pc:docMkLst>
        <pc:docMk/>
      </pc:docMkLst>
      <pc:sldChg chg="addSp delSp modSp mod modTransition">
        <pc:chgData name="Renato De Souza Sanchetta" userId="6c506eea-caf3-4e48-a971-d437549eb43e" providerId="ADAL" clId="{82BC7608-D706-4801-975A-1F631E4DA3FD}" dt="2024-08-02T21:27:55.233" v="10910" actId="12789"/>
        <pc:sldMkLst>
          <pc:docMk/>
          <pc:sldMk cId="3664214144" sldId="285"/>
        </pc:sldMkLst>
        <pc:spChg chg="add mod">
          <ac:chgData name="Renato De Souza Sanchetta" userId="6c506eea-caf3-4e48-a971-d437549eb43e" providerId="ADAL" clId="{82BC7608-D706-4801-975A-1F631E4DA3FD}" dt="2024-08-02T21:20:52.395" v="10782" actId="1076"/>
          <ac:spMkLst>
            <pc:docMk/>
            <pc:sldMk cId="3664214144" sldId="285"/>
            <ac:spMk id="2" creationId="{5A8B1DD6-4FCF-DA2E-71AF-4F0C54B1F709}"/>
          </ac:spMkLst>
        </pc:spChg>
        <pc:spChg chg="mod">
          <ac:chgData name="Renato De Souza Sanchetta" userId="6c506eea-caf3-4e48-a971-d437549eb43e" providerId="ADAL" clId="{82BC7608-D706-4801-975A-1F631E4DA3FD}" dt="2024-08-02T21:20:08.417" v="10771" actId="404"/>
          <ac:spMkLst>
            <pc:docMk/>
            <pc:sldMk cId="3664214144" sldId="285"/>
            <ac:spMk id="14" creationId="{91089595-CB38-4608-8CDB-89F98D8DAE54}"/>
          </ac:spMkLst>
        </pc:spChg>
        <pc:spChg chg="add del mod">
          <ac:chgData name="Renato De Souza Sanchetta" userId="6c506eea-caf3-4e48-a971-d437549eb43e" providerId="ADAL" clId="{82BC7608-D706-4801-975A-1F631E4DA3FD}" dt="2024-08-02T21:20:52.395" v="10782" actId="1076"/>
          <ac:spMkLst>
            <pc:docMk/>
            <pc:sldMk cId="3664214144" sldId="285"/>
            <ac:spMk id="23" creationId="{47768D27-7E7E-7425-B3DB-473BC3A73B1B}"/>
          </ac:spMkLst>
        </pc:spChg>
        <pc:picChg chg="add del mod">
          <ac:chgData name="Renato De Souza Sanchetta" userId="6c506eea-caf3-4e48-a971-d437549eb43e" providerId="ADAL" clId="{82BC7608-D706-4801-975A-1F631E4DA3FD}" dt="2024-08-02T21:24:34.888" v="10854" actId="478"/>
          <ac:picMkLst>
            <pc:docMk/>
            <pc:sldMk cId="3664214144" sldId="285"/>
            <ac:picMk id="2050" creationId="{7ABA8CD8-434B-8338-0A72-2CCCD9D54AC8}"/>
          </ac:picMkLst>
        </pc:picChg>
        <pc:picChg chg="add mod">
          <ac:chgData name="Renato De Souza Sanchetta" userId="6c506eea-caf3-4e48-a971-d437549eb43e" providerId="ADAL" clId="{82BC7608-D706-4801-975A-1F631E4DA3FD}" dt="2024-08-02T21:27:55.233" v="10910" actId="12789"/>
          <ac:picMkLst>
            <pc:docMk/>
            <pc:sldMk cId="3664214144" sldId="285"/>
            <ac:picMk id="2052" creationId="{52DEC617-B0A3-E80A-60E8-901CF725E8B0}"/>
          </ac:picMkLst>
        </pc:picChg>
        <pc:picChg chg="add mod">
          <ac:chgData name="Renato De Souza Sanchetta" userId="6c506eea-caf3-4e48-a971-d437549eb43e" providerId="ADAL" clId="{82BC7608-D706-4801-975A-1F631E4DA3FD}" dt="2024-08-02T21:27:55.233" v="10910" actId="12789"/>
          <ac:picMkLst>
            <pc:docMk/>
            <pc:sldMk cId="3664214144" sldId="285"/>
            <ac:picMk id="2054" creationId="{D65BB419-F687-3EB0-0354-1D23485F3AFF}"/>
          </ac:picMkLst>
        </pc:picChg>
        <pc:picChg chg="add mod">
          <ac:chgData name="Renato De Souza Sanchetta" userId="6c506eea-caf3-4e48-a971-d437549eb43e" providerId="ADAL" clId="{82BC7608-D706-4801-975A-1F631E4DA3FD}" dt="2024-08-02T21:27:55.233" v="10910" actId="12789"/>
          <ac:picMkLst>
            <pc:docMk/>
            <pc:sldMk cId="3664214144" sldId="285"/>
            <ac:picMk id="2056" creationId="{8CA95D46-6CB6-522B-0B05-01A6200D81EB}"/>
          </ac:picMkLst>
        </pc:picChg>
      </pc:sldChg>
      <pc:sldChg chg="addSp delSp modSp add mod modTransition chgLayout">
        <pc:chgData name="Renato De Souza Sanchetta" userId="6c506eea-caf3-4e48-a971-d437549eb43e" providerId="ADAL" clId="{82BC7608-D706-4801-975A-1F631E4DA3FD}" dt="2024-08-02T20:40:26.258" v="9930"/>
        <pc:sldMkLst>
          <pc:docMk/>
          <pc:sldMk cId="1203326517" sldId="336"/>
        </pc:sldMkLst>
        <pc:spChg chg="del mod ord">
          <ac:chgData name="Renato De Souza Sanchetta" userId="6c506eea-caf3-4e48-a971-d437549eb43e" providerId="ADAL" clId="{82BC7608-D706-4801-975A-1F631E4DA3FD}" dt="2024-08-02T14:02:55.180" v="4370" actId="478"/>
          <ac:spMkLst>
            <pc:docMk/>
            <pc:sldMk cId="1203326517" sldId="336"/>
            <ac:spMk id="2" creationId="{00000000-0000-0000-0000-000000000000}"/>
          </ac:spMkLst>
        </pc:spChg>
        <pc:spChg chg="add mod">
          <ac:chgData name="Renato De Souza Sanchetta" userId="6c506eea-caf3-4e48-a971-d437549eb43e" providerId="ADAL" clId="{82BC7608-D706-4801-975A-1F631E4DA3FD}" dt="2024-08-02T20:06:36.982" v="8386" actId="20577"/>
          <ac:spMkLst>
            <pc:docMk/>
            <pc:sldMk cId="1203326517" sldId="336"/>
            <ac:spMk id="2" creationId="{9CE7600D-7E42-4222-9349-CFFC6BB37A58}"/>
          </ac:spMkLst>
        </pc:spChg>
        <pc:spChg chg="add del mod">
          <ac:chgData name="Renato De Souza Sanchetta" userId="6c506eea-caf3-4e48-a971-d437549eb43e" providerId="ADAL" clId="{82BC7608-D706-4801-975A-1F631E4DA3FD}" dt="2024-08-02T14:05:26.444" v="4511" actId="478"/>
          <ac:spMkLst>
            <pc:docMk/>
            <pc:sldMk cId="1203326517" sldId="336"/>
            <ac:spMk id="3" creationId="{14E90ACF-4C0C-4D64-0A92-55E3FBA729F0}"/>
          </ac:spMkLst>
        </pc:spChg>
        <pc:spChg chg="add mod">
          <ac:chgData name="Renato De Souza Sanchetta" userId="6c506eea-caf3-4e48-a971-d437549eb43e" providerId="ADAL" clId="{82BC7608-D706-4801-975A-1F631E4DA3FD}" dt="2024-08-02T14:05:35.118" v="4539" actId="20577"/>
          <ac:spMkLst>
            <pc:docMk/>
            <pc:sldMk cId="1203326517" sldId="336"/>
            <ac:spMk id="4" creationId="{A9933439-49E3-2810-31B5-42D517FC5FFE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6" creationId="{2432BD6F-7287-54D3-598E-0BBE633CB119}"/>
          </ac:spMkLst>
        </pc:spChg>
        <pc:spChg chg="mod">
          <ac:chgData name="Renato De Souza Sanchetta" userId="6c506eea-caf3-4e48-a971-d437549eb43e" providerId="ADAL" clId="{82BC7608-D706-4801-975A-1F631E4DA3FD}" dt="2024-08-02T19:29:01.630" v="8208" actId="14100"/>
          <ac:spMkLst>
            <pc:docMk/>
            <pc:sldMk cId="1203326517" sldId="336"/>
            <ac:spMk id="7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9:29:01.630" v="8208" actId="14100"/>
          <ac:spMkLst>
            <pc:docMk/>
            <pc:sldMk cId="1203326517" sldId="336"/>
            <ac:spMk id="8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9" creationId="{B45C7862-5AC9-6E3C-EF8A-18C118772D67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11" creationId="{E60D6AA6-3FF8-26C9-7CB7-DBE7856EDF67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16" creationId="{308BF9EB-25EA-5EF5-258B-870A0D560C1B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17" creationId="{632BFCA6-CD08-EA89-BDDE-31A033872776}"/>
          </ac:spMkLst>
        </pc:spChg>
        <pc:spChg chg="add mod">
          <ac:chgData name="Renato De Souza Sanchetta" userId="6c506eea-caf3-4e48-a971-d437549eb43e" providerId="ADAL" clId="{82BC7608-D706-4801-975A-1F631E4DA3FD}" dt="2024-08-02T20:08:08.157" v="8436" actId="20577"/>
          <ac:spMkLst>
            <pc:docMk/>
            <pc:sldMk cId="1203326517" sldId="336"/>
            <ac:spMk id="18" creationId="{B051ACF6-6054-D26E-43A5-012DEA21FC01}"/>
          </ac:spMkLst>
        </pc:spChg>
        <pc:spChg chg="add mod">
          <ac:chgData name="Renato De Souza Sanchetta" userId="6c506eea-caf3-4e48-a971-d437549eb43e" providerId="ADAL" clId="{82BC7608-D706-4801-975A-1F631E4DA3FD}" dt="2024-08-02T20:05:49.906" v="8341" actId="20577"/>
          <ac:spMkLst>
            <pc:docMk/>
            <pc:sldMk cId="1203326517" sldId="336"/>
            <ac:spMk id="19" creationId="{06AD5604-A4EA-8147-21E0-2734E1E37E73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21" creationId="{39EFAFCC-E79D-8556-30C5-D5909CAB5BA2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22" creationId="{87396F25-EC5A-F878-0582-66777ABE7CD3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24" creationId="{04B1EAD7-D798-9793-FF53-7AE7BCFA76B0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26" creationId="{37EDD52E-8D8A-0B3A-EC44-BB5C82AA4EEF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27" creationId="{D92BD3D1-E0A6-67F6-7EBB-D82F644CC1A9}"/>
          </ac:spMkLst>
        </pc:spChg>
        <pc:spChg chg="add mod">
          <ac:chgData name="Renato De Souza Sanchetta" userId="6c506eea-caf3-4e48-a971-d437549eb43e" providerId="ADAL" clId="{82BC7608-D706-4801-975A-1F631E4DA3FD}" dt="2024-08-02T20:08:57.034" v="8522" actId="20577"/>
          <ac:spMkLst>
            <pc:docMk/>
            <pc:sldMk cId="1203326517" sldId="336"/>
            <ac:spMk id="28" creationId="{9D78153B-D431-E3D1-D92C-1EB2C368CDF3}"/>
          </ac:spMkLst>
        </pc:spChg>
        <pc:spChg chg="add mod">
          <ac:chgData name="Renato De Souza Sanchetta" userId="6c506eea-caf3-4e48-a971-d437549eb43e" providerId="ADAL" clId="{82BC7608-D706-4801-975A-1F631E4DA3FD}" dt="2024-08-02T20:08:25.183" v="8450" actId="20577"/>
          <ac:spMkLst>
            <pc:docMk/>
            <pc:sldMk cId="1203326517" sldId="336"/>
            <ac:spMk id="29" creationId="{9CB8BA88-7663-0055-0642-96E17D6FB3F2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31" creationId="{8D4DF74E-7AA5-BA51-C05F-41760DA29D12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32" creationId="{2FA7C559-9740-15B8-8B63-2C3F967278D1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34" creationId="{E58A129D-FB00-8208-B6E9-CD362F0D758B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36" creationId="{8D6812B5-1C18-DB3F-DE5A-4AEFE1ED1EEC}"/>
          </ac:spMkLst>
        </pc:spChg>
        <pc:spChg chg="mod">
          <ac:chgData name="Renato De Souza Sanchetta" userId="6c506eea-caf3-4e48-a971-d437549eb43e" providerId="ADAL" clId="{82BC7608-D706-4801-975A-1F631E4DA3FD}" dt="2024-08-02T19:29:25.919" v="8225"/>
          <ac:spMkLst>
            <pc:docMk/>
            <pc:sldMk cId="1203326517" sldId="336"/>
            <ac:spMk id="37" creationId="{668FB1DA-8BB7-AAE1-7725-E130325043BF}"/>
          </ac:spMkLst>
        </pc:spChg>
        <pc:spChg chg="add mod">
          <ac:chgData name="Renato De Souza Sanchetta" userId="6c506eea-caf3-4e48-a971-d437549eb43e" providerId="ADAL" clId="{82BC7608-D706-4801-975A-1F631E4DA3FD}" dt="2024-08-02T20:09:36.044" v="8571" actId="1036"/>
          <ac:spMkLst>
            <pc:docMk/>
            <pc:sldMk cId="1203326517" sldId="336"/>
            <ac:spMk id="38" creationId="{B169F8F0-8B08-E096-0B2A-86D69C63AB62}"/>
          </ac:spMkLst>
        </pc:spChg>
        <pc:spChg chg="add mod">
          <ac:chgData name="Renato De Souza Sanchetta" userId="6c506eea-caf3-4e48-a971-d437549eb43e" providerId="ADAL" clId="{82BC7608-D706-4801-975A-1F631E4DA3FD}" dt="2024-08-02T20:06:53.790" v="8394" actId="20577"/>
          <ac:spMkLst>
            <pc:docMk/>
            <pc:sldMk cId="1203326517" sldId="336"/>
            <ac:spMk id="39" creationId="{2B58A4A8-8083-7A0C-8611-B690A954E194}"/>
          </ac:spMkLst>
        </pc:spChg>
        <pc:grpChg chg="add mod">
          <ac:chgData name="Renato De Souza Sanchetta" userId="6c506eea-caf3-4e48-a971-d437549eb43e" providerId="ADAL" clId="{82BC7608-D706-4801-975A-1F631E4DA3FD}" dt="2024-08-02T19:29:42.387" v="8248" actId="1038"/>
          <ac:grpSpMkLst>
            <pc:docMk/>
            <pc:sldMk cId="1203326517" sldId="336"/>
            <ac:grpSpMk id="3" creationId="{DB21BFB6-B25D-87D1-B33E-0959C8ACDFC4}"/>
          </ac:grpSpMkLst>
        </pc:grpChg>
        <pc:grpChg chg="add mod">
          <ac:chgData name="Renato De Souza Sanchetta" userId="6c506eea-caf3-4e48-a971-d437549eb43e" providerId="ADAL" clId="{82BC7608-D706-4801-975A-1F631E4DA3FD}" dt="2024-08-02T19:34:04.962" v="8275" actId="1037"/>
          <ac:grpSpMkLst>
            <pc:docMk/>
            <pc:sldMk cId="1203326517" sldId="336"/>
            <ac:grpSpMk id="10" creationId="{E6FC4385-B4EA-594A-F128-E92A8E7DC91E}"/>
          </ac:grpSpMkLst>
        </pc:grpChg>
        <pc:grpChg chg="del mod">
          <ac:chgData name="Renato De Souza Sanchetta" userId="6c506eea-caf3-4e48-a971-d437549eb43e" providerId="ADAL" clId="{82BC7608-D706-4801-975A-1F631E4DA3FD}" dt="2024-08-02T14:02:16.589" v="4356" actId="478"/>
          <ac:grpSpMkLst>
            <pc:docMk/>
            <pc:sldMk cId="1203326517" sldId="336"/>
            <ac:grpSpMk id="15" creationId="{00000000-0000-0000-0000-000000000000}"/>
          </ac:grpSpMkLst>
        </pc:grpChg>
        <pc:grpChg chg="mod">
          <ac:chgData name="Renato De Souza Sanchetta" userId="6c506eea-caf3-4e48-a971-d437549eb43e" providerId="ADAL" clId="{82BC7608-D706-4801-975A-1F631E4DA3FD}" dt="2024-08-02T19:29:25.919" v="8225"/>
          <ac:grpSpMkLst>
            <pc:docMk/>
            <pc:sldMk cId="1203326517" sldId="336"/>
            <ac:grpSpMk id="15" creationId="{25CAF5EB-B055-1C4A-4A1D-704802354C1C}"/>
          </ac:grpSpMkLst>
        </pc:grpChg>
        <pc:grpChg chg="add mod">
          <ac:chgData name="Renato De Souza Sanchetta" userId="6c506eea-caf3-4e48-a971-d437549eb43e" providerId="ADAL" clId="{82BC7608-D706-4801-975A-1F631E4DA3FD}" dt="2024-08-02T19:29:42.387" v="8248" actId="1038"/>
          <ac:grpSpMkLst>
            <pc:docMk/>
            <pc:sldMk cId="1203326517" sldId="336"/>
            <ac:grpSpMk id="20" creationId="{D5A653AA-1544-8142-4634-85DCF4554E32}"/>
          </ac:grpSpMkLst>
        </pc:grpChg>
        <pc:grpChg chg="add mod">
          <ac:chgData name="Renato De Souza Sanchetta" userId="6c506eea-caf3-4e48-a971-d437549eb43e" providerId="ADAL" clId="{82BC7608-D706-4801-975A-1F631E4DA3FD}" dt="2024-08-02T19:34:04.962" v="8275" actId="1037"/>
          <ac:grpSpMkLst>
            <pc:docMk/>
            <pc:sldMk cId="1203326517" sldId="336"/>
            <ac:grpSpMk id="23" creationId="{B3AF09D3-392B-E303-5921-7A1C1314CFF7}"/>
          </ac:grpSpMkLst>
        </pc:grpChg>
        <pc:grpChg chg="mod">
          <ac:chgData name="Renato De Souza Sanchetta" userId="6c506eea-caf3-4e48-a971-d437549eb43e" providerId="ADAL" clId="{82BC7608-D706-4801-975A-1F631E4DA3FD}" dt="2024-08-02T19:29:25.919" v="8225"/>
          <ac:grpSpMkLst>
            <pc:docMk/>
            <pc:sldMk cId="1203326517" sldId="336"/>
            <ac:grpSpMk id="25" creationId="{6DA1F52B-7654-61E1-2620-6200633EAB9E}"/>
          </ac:grpSpMkLst>
        </pc:grpChg>
        <pc:grpChg chg="add mod">
          <ac:chgData name="Renato De Souza Sanchetta" userId="6c506eea-caf3-4e48-a971-d437549eb43e" providerId="ADAL" clId="{82BC7608-D706-4801-975A-1F631E4DA3FD}" dt="2024-08-02T19:29:42.387" v="8248" actId="1038"/>
          <ac:grpSpMkLst>
            <pc:docMk/>
            <pc:sldMk cId="1203326517" sldId="336"/>
            <ac:grpSpMk id="30" creationId="{92236E5D-727C-E928-4FFE-69D8981CFFC6}"/>
          </ac:grpSpMkLst>
        </pc:grpChg>
        <pc:grpChg chg="add mod">
          <ac:chgData name="Renato De Souza Sanchetta" userId="6c506eea-caf3-4e48-a971-d437549eb43e" providerId="ADAL" clId="{82BC7608-D706-4801-975A-1F631E4DA3FD}" dt="2024-08-02T19:34:04.962" v="8275" actId="1037"/>
          <ac:grpSpMkLst>
            <pc:docMk/>
            <pc:sldMk cId="1203326517" sldId="336"/>
            <ac:grpSpMk id="33" creationId="{B49468EB-E91A-3CE4-DEAE-D0D921DB5076}"/>
          </ac:grpSpMkLst>
        </pc:grpChg>
        <pc:grpChg chg="mod">
          <ac:chgData name="Renato De Souza Sanchetta" userId="6c506eea-caf3-4e48-a971-d437549eb43e" providerId="ADAL" clId="{82BC7608-D706-4801-975A-1F631E4DA3FD}" dt="2024-08-02T19:29:25.919" v="8225"/>
          <ac:grpSpMkLst>
            <pc:docMk/>
            <pc:sldMk cId="1203326517" sldId="336"/>
            <ac:grpSpMk id="35" creationId="{E6E50C29-F460-2987-DA4F-8788DCC75BE5}"/>
          </ac:grpSpMkLst>
        </pc:grpChg>
        <pc:picChg chg="mod">
          <ac:chgData name="Renato De Souza Sanchetta" userId="6c506eea-caf3-4e48-a971-d437549eb43e" providerId="ADAL" clId="{82BC7608-D706-4801-975A-1F631E4DA3FD}" dt="2024-08-02T19:29:09.923" v="8224" actId="1035"/>
          <ac:picMkLst>
            <pc:docMk/>
            <pc:sldMk cId="1203326517" sldId="336"/>
            <ac:picMk id="5" creationId="{00000000-0000-0000-0000-000000000000}"/>
          </ac:picMkLst>
        </pc:picChg>
        <pc:picChg chg="del">
          <ac:chgData name="Renato De Souza Sanchetta" userId="6c506eea-caf3-4e48-a971-d437549eb43e" providerId="ADAL" clId="{82BC7608-D706-4801-975A-1F631E4DA3FD}" dt="2024-08-02T14:02:18.729" v="4357" actId="478"/>
          <ac:picMkLst>
            <pc:docMk/>
            <pc:sldMk cId="1203326517" sldId="336"/>
            <ac:picMk id="11" creationId="{00000000-0000-0000-0000-000000000000}"/>
          </ac:picMkLst>
        </pc:picChg>
        <pc:cxnChg chg="add mod">
          <ac:chgData name="Renato De Souza Sanchetta" userId="6c506eea-caf3-4e48-a971-d437549eb43e" providerId="ADAL" clId="{82BC7608-D706-4801-975A-1F631E4DA3FD}" dt="2024-08-02T19:29:42.387" v="8248" actId="1038"/>
          <ac:cxnSpMkLst>
            <pc:docMk/>
            <pc:sldMk cId="1203326517" sldId="336"/>
            <ac:cxnSpMk id="40" creationId="{791985F1-C376-8E4F-4F63-6AB946A8BA40}"/>
          </ac:cxnSpMkLst>
        </pc:cxnChg>
      </pc:sldChg>
      <pc:sldChg chg="add del">
        <pc:chgData name="Renato De Souza Sanchetta" userId="6c506eea-caf3-4e48-a971-d437549eb43e" providerId="ADAL" clId="{82BC7608-D706-4801-975A-1F631E4DA3FD}" dt="2024-08-02T13:54:23.828" v="4055"/>
        <pc:sldMkLst>
          <pc:docMk/>
          <pc:sldMk cId="2508956431" sldId="344"/>
        </pc:sldMkLst>
      </pc:sldChg>
      <pc:sldChg chg="addSp delSp modSp add mod modTransition chgLayout">
        <pc:chgData name="Renato De Souza Sanchetta" userId="6c506eea-caf3-4e48-a971-d437549eb43e" providerId="ADAL" clId="{82BC7608-D706-4801-975A-1F631E4DA3FD}" dt="2024-08-02T21:29:05.043" v="10916" actId="167"/>
        <pc:sldMkLst>
          <pc:docMk/>
          <pc:sldMk cId="719433110" sldId="347"/>
        </pc:sldMkLst>
        <pc:spChg chg="del mod ord">
          <ac:chgData name="Renato De Souza Sanchetta" userId="6c506eea-caf3-4e48-a971-d437549eb43e" providerId="ADAL" clId="{82BC7608-D706-4801-975A-1F631E4DA3FD}" dt="2024-08-02T14:05:38.478" v="4540" actId="478"/>
          <ac:spMkLst>
            <pc:docMk/>
            <pc:sldMk cId="719433110" sldId="347"/>
            <ac:spMk id="2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4:03:40.795" v="4424" actId="1036"/>
          <ac:spMkLst>
            <pc:docMk/>
            <pc:sldMk cId="719433110" sldId="347"/>
            <ac:spMk id="3" creationId="{00000000-0000-0000-0000-000000000000}"/>
          </ac:spMkLst>
        </pc:spChg>
        <pc:spChg chg="add del mod">
          <ac:chgData name="Renato De Souza Sanchetta" userId="6c506eea-caf3-4e48-a971-d437549eb43e" providerId="ADAL" clId="{82BC7608-D706-4801-975A-1F631E4DA3FD}" dt="2024-08-02T14:03:44.688" v="4442" actId="478"/>
          <ac:spMkLst>
            <pc:docMk/>
            <pc:sldMk cId="719433110" sldId="347"/>
            <ac:spMk id="5" creationId="{97081ABD-F1C6-62DD-4156-6DF3D50D0D60}"/>
          </ac:spMkLst>
        </pc:spChg>
        <pc:spChg chg="mod">
          <ac:chgData name="Renato De Souza Sanchetta" userId="6c506eea-caf3-4e48-a971-d437549eb43e" providerId="ADAL" clId="{82BC7608-D706-4801-975A-1F631E4DA3FD}" dt="2024-08-02T14:03:47.981" v="4448" actId="1036"/>
          <ac:spMkLst>
            <pc:docMk/>
            <pc:sldMk cId="719433110" sldId="347"/>
            <ac:spMk id="6" creationId="{00000000-0000-0000-0000-000000000000}"/>
          </ac:spMkLst>
        </pc:spChg>
        <pc:spChg chg="add mod">
          <ac:chgData name="Renato De Souza Sanchetta" userId="6c506eea-caf3-4e48-a971-d437549eb43e" providerId="ADAL" clId="{82BC7608-D706-4801-975A-1F631E4DA3FD}" dt="2024-08-02T14:05:44.845" v="4568" actId="20577"/>
          <ac:spMkLst>
            <pc:docMk/>
            <pc:sldMk cId="719433110" sldId="347"/>
            <ac:spMk id="8" creationId="{FA4596B9-1275-FD2A-33F7-20AAC4417EEF}"/>
          </ac:spMkLst>
        </pc:spChg>
        <pc:spChg chg="mod">
          <ac:chgData name="Renato De Souza Sanchetta" userId="6c506eea-caf3-4e48-a971-d437549eb43e" providerId="ADAL" clId="{82BC7608-D706-4801-975A-1F631E4DA3FD}" dt="2024-08-02T14:00:43.835" v="4212" actId="207"/>
          <ac:spMkLst>
            <pc:docMk/>
            <pc:sldMk cId="719433110" sldId="347"/>
            <ac:spMk id="16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4:00:43.835" v="4212" actId="207"/>
          <ac:spMkLst>
            <pc:docMk/>
            <pc:sldMk cId="719433110" sldId="347"/>
            <ac:spMk id="17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4:01:52.498" v="4313" actId="1035"/>
          <ac:spMkLst>
            <pc:docMk/>
            <pc:sldMk cId="719433110" sldId="347"/>
            <ac:spMk id="18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4:02:07.376" v="4355" actId="1036"/>
          <ac:spMkLst>
            <pc:docMk/>
            <pc:sldMk cId="719433110" sldId="347"/>
            <ac:spMk id="21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4:02:03.764" v="4349" actId="1036"/>
          <ac:spMkLst>
            <pc:docMk/>
            <pc:sldMk cId="719433110" sldId="347"/>
            <ac:spMk id="22" creationId="{00000000-0000-0000-0000-000000000000}"/>
          </ac:spMkLst>
        </pc:spChg>
        <pc:grpChg chg="del mod">
          <ac:chgData name="Renato De Souza Sanchetta" userId="6c506eea-caf3-4e48-a971-d437549eb43e" providerId="ADAL" clId="{82BC7608-D706-4801-975A-1F631E4DA3FD}" dt="2024-08-02T14:00:46.593" v="4213" actId="478"/>
          <ac:grpSpMkLst>
            <pc:docMk/>
            <pc:sldMk cId="719433110" sldId="347"/>
            <ac:grpSpMk id="15" creationId="{00000000-0000-0000-0000-000000000000}"/>
          </ac:grpSpMkLst>
        </pc:grpChg>
        <pc:picChg chg="mod ord">
          <ac:chgData name="Renato De Souza Sanchetta" userId="6c506eea-caf3-4e48-a971-d437549eb43e" providerId="ADAL" clId="{82BC7608-D706-4801-975A-1F631E4DA3FD}" dt="2024-08-02T21:29:05.043" v="10916" actId="167"/>
          <ac:picMkLst>
            <pc:docMk/>
            <pc:sldMk cId="719433110" sldId="347"/>
            <ac:picMk id="4" creationId="{00000000-0000-0000-0000-000000000000}"/>
          </ac:picMkLst>
        </pc:picChg>
        <pc:picChg chg="del">
          <ac:chgData name="Renato De Souza Sanchetta" userId="6c506eea-caf3-4e48-a971-d437549eb43e" providerId="ADAL" clId="{82BC7608-D706-4801-975A-1F631E4DA3FD}" dt="2024-08-02T14:00:54.154" v="4237" actId="478"/>
          <ac:picMkLst>
            <pc:docMk/>
            <pc:sldMk cId="719433110" sldId="347"/>
            <ac:picMk id="11" creationId="{00000000-0000-0000-0000-000000000000}"/>
          </ac:picMkLst>
        </pc:picChg>
        <pc:cxnChg chg="mod">
          <ac:chgData name="Renato De Souza Sanchetta" userId="6c506eea-caf3-4e48-a971-d437549eb43e" providerId="ADAL" clId="{82BC7608-D706-4801-975A-1F631E4DA3FD}" dt="2024-08-02T14:01:52.498" v="4313" actId="1035"/>
          <ac:cxnSpMkLst>
            <pc:docMk/>
            <pc:sldMk cId="719433110" sldId="347"/>
            <ac:cxnSpMk id="7" creationId="{00000000-0000-0000-0000-000000000000}"/>
          </ac:cxnSpMkLst>
        </pc:cxnChg>
        <pc:cxnChg chg="mod">
          <ac:chgData name="Renato De Souza Sanchetta" userId="6c506eea-caf3-4e48-a971-d437549eb43e" providerId="ADAL" clId="{82BC7608-D706-4801-975A-1F631E4DA3FD}" dt="2024-08-02T14:02:07.376" v="4355" actId="1036"/>
          <ac:cxnSpMkLst>
            <pc:docMk/>
            <pc:sldMk cId="719433110" sldId="347"/>
            <ac:cxnSpMk id="19" creationId="{00000000-0000-0000-0000-000000000000}"/>
          </ac:cxnSpMkLst>
        </pc:cxnChg>
        <pc:cxnChg chg="mod">
          <ac:chgData name="Renato De Souza Sanchetta" userId="6c506eea-caf3-4e48-a971-d437549eb43e" providerId="ADAL" clId="{82BC7608-D706-4801-975A-1F631E4DA3FD}" dt="2024-08-02T14:02:03.764" v="4349" actId="1036"/>
          <ac:cxnSpMkLst>
            <pc:docMk/>
            <pc:sldMk cId="719433110" sldId="347"/>
            <ac:cxnSpMk id="20" creationId="{00000000-0000-0000-0000-000000000000}"/>
          </ac:cxnSpMkLst>
        </pc:cxnChg>
      </pc:sldChg>
      <pc:sldChg chg="addSp delSp modSp add mod modTransition chgLayout">
        <pc:chgData name="Renato De Souza Sanchetta" userId="6c506eea-caf3-4e48-a971-d437549eb43e" providerId="ADAL" clId="{82BC7608-D706-4801-975A-1F631E4DA3FD}" dt="2024-08-02T21:29:38.296" v="10917" actId="207"/>
        <pc:sldMkLst>
          <pc:docMk/>
          <pc:sldMk cId="1204219592" sldId="350"/>
        </pc:sldMkLst>
        <pc:spChg chg="del mod ord">
          <ac:chgData name="Renato De Souza Sanchetta" userId="6c506eea-caf3-4e48-a971-d437549eb43e" providerId="ADAL" clId="{82BC7608-D706-4801-975A-1F631E4DA3FD}" dt="2024-08-02T14:05:11.907" v="4496" actId="478"/>
          <ac:spMkLst>
            <pc:docMk/>
            <pc:sldMk cId="1204219592" sldId="350"/>
            <ac:spMk id="2" creationId="{00000000-0000-0000-0000-000000000000}"/>
          </ac:spMkLst>
        </pc:spChg>
        <pc:spChg chg="add mod">
          <ac:chgData name="Renato De Souza Sanchetta" userId="6c506eea-caf3-4e48-a971-d437549eb43e" providerId="ADAL" clId="{82BC7608-D706-4801-975A-1F631E4DA3FD}" dt="2024-08-02T14:05:12.976" v="4497"/>
          <ac:spMkLst>
            <pc:docMk/>
            <pc:sldMk cId="1204219592" sldId="350"/>
            <ac:spMk id="3" creationId="{DCAD1622-B6A7-03A5-4C33-B3C01D87D9DB}"/>
          </ac:spMkLst>
        </pc:spChg>
        <pc:spChg chg="mod">
          <ac:chgData name="Renato De Souza Sanchetta" userId="6c506eea-caf3-4e48-a971-d437549eb43e" providerId="ADAL" clId="{82BC7608-D706-4801-975A-1F631E4DA3FD}" dt="2024-08-02T21:16:25.092" v="10757" actId="113"/>
          <ac:spMkLst>
            <pc:docMk/>
            <pc:sldMk cId="1204219592" sldId="350"/>
            <ac:spMk id="4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8:35.216" v="4101" actId="1036"/>
          <ac:spMkLst>
            <pc:docMk/>
            <pc:sldMk cId="1204219592" sldId="350"/>
            <ac:spMk id="13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8:35.216" v="4101" actId="1036"/>
          <ac:spMkLst>
            <pc:docMk/>
            <pc:sldMk cId="1204219592" sldId="350"/>
            <ac:spMk id="14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8:35.216" v="4101" actId="1036"/>
          <ac:spMkLst>
            <pc:docMk/>
            <pc:sldMk cId="1204219592" sldId="350"/>
            <ac:spMk id="15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21:29:38.296" v="10917" actId="207"/>
          <ac:spMkLst>
            <pc:docMk/>
            <pc:sldMk cId="1204219592" sldId="350"/>
            <ac:spMk id="28" creationId="{00000000-0000-0000-0000-000000000000}"/>
          </ac:spMkLst>
        </pc:spChg>
        <pc:grpChg chg="del mod">
          <ac:chgData name="Renato De Souza Sanchetta" userId="6c506eea-caf3-4e48-a971-d437549eb43e" providerId="ADAL" clId="{82BC7608-D706-4801-975A-1F631E4DA3FD}" dt="2024-08-02T13:59:19.308" v="4121" actId="478"/>
          <ac:grpSpMkLst>
            <pc:docMk/>
            <pc:sldMk cId="1204219592" sldId="350"/>
            <ac:grpSpMk id="17" creationId="{00000000-0000-0000-0000-000000000000}"/>
          </ac:grpSpMkLst>
        </pc:grpChg>
        <pc:picChg chg="del">
          <ac:chgData name="Renato De Souza Sanchetta" userId="6c506eea-caf3-4e48-a971-d437549eb43e" providerId="ADAL" clId="{82BC7608-D706-4801-975A-1F631E4DA3FD}" dt="2024-08-02T13:59:26.075" v="4144" actId="478"/>
          <ac:picMkLst>
            <pc:docMk/>
            <pc:sldMk cId="1204219592" sldId="350"/>
            <ac:picMk id="7" creationId="{00000000-0000-0000-0000-000000000000}"/>
          </ac:picMkLst>
        </pc:picChg>
      </pc:sldChg>
      <pc:sldChg chg="addSp delSp modSp add mod modTransition delAnim modAnim chgLayout">
        <pc:chgData name="Renato De Souza Sanchetta" userId="6c506eea-caf3-4e48-a971-d437549eb43e" providerId="ADAL" clId="{82BC7608-D706-4801-975A-1F631E4DA3FD}" dt="2024-08-02T20:40:26.258" v="9930"/>
        <pc:sldMkLst>
          <pc:docMk/>
          <pc:sldMk cId="3997007781" sldId="353"/>
        </pc:sldMkLst>
        <pc:spChg chg="del mod ord">
          <ac:chgData name="Renato De Souza Sanchetta" userId="6c506eea-caf3-4e48-a971-d437549eb43e" providerId="ADAL" clId="{82BC7608-D706-4801-975A-1F631E4DA3FD}" dt="2024-08-02T14:05:17.466" v="4498" actId="478"/>
          <ac:spMkLst>
            <pc:docMk/>
            <pc:sldMk cId="3997007781" sldId="353"/>
            <ac:spMk id="2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3" creationId="{00000000-0000-0000-0000-000000000000}"/>
          </ac:spMkLst>
        </pc:spChg>
        <pc:spChg chg="add mod">
          <ac:chgData name="Renato De Souza Sanchetta" userId="6c506eea-caf3-4e48-a971-d437549eb43e" providerId="ADAL" clId="{82BC7608-D706-4801-975A-1F631E4DA3FD}" dt="2024-08-02T14:05:22.332" v="4510" actId="20577"/>
          <ac:spMkLst>
            <pc:docMk/>
            <pc:sldMk cId="3997007781" sldId="353"/>
            <ac:spMk id="4" creationId="{D8309289-F0FD-1ED9-E093-58E791284688}"/>
          </ac:spMkLst>
        </pc:spChg>
        <pc:spChg chg="add mod">
          <ac:chgData name="Renato De Souza Sanchetta" userId="6c506eea-caf3-4e48-a971-d437549eb43e" providerId="ADAL" clId="{82BC7608-D706-4801-975A-1F631E4DA3FD}" dt="2024-08-02T20:16:23.774" v="8873" actId="20577"/>
          <ac:spMkLst>
            <pc:docMk/>
            <pc:sldMk cId="3997007781" sldId="353"/>
            <ac:spMk id="6" creationId="{E5FECF6F-3B9F-661D-4463-6317FC3EB51C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12" creationId="{4CE0A993-9EF5-336A-697E-23C336BDA76B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13" creationId="{D0CE8D58-3B87-D728-11EE-3C8EDFA90411}"/>
          </ac:spMkLst>
        </pc:spChg>
        <pc:spChg chg="del topLvl">
          <ac:chgData name="Renato De Souza Sanchetta" userId="6c506eea-caf3-4e48-a971-d437549eb43e" providerId="ADAL" clId="{82BC7608-D706-4801-975A-1F631E4DA3FD}" dt="2024-08-02T13:59:48.500" v="4146" actId="478"/>
          <ac:spMkLst>
            <pc:docMk/>
            <pc:sldMk cId="3997007781" sldId="353"/>
            <ac:spMk id="16" creationId="{00000000-0000-0000-0000-000000000000}"/>
          </ac:spMkLst>
        </pc:spChg>
        <pc:spChg chg="del topLvl">
          <ac:chgData name="Renato De Souza Sanchetta" userId="6c506eea-caf3-4e48-a971-d437549eb43e" providerId="ADAL" clId="{82BC7608-D706-4801-975A-1F631E4DA3FD}" dt="2024-08-02T13:59:50.271" v="4147" actId="478"/>
          <ac:spMkLst>
            <pc:docMk/>
            <pc:sldMk cId="3997007781" sldId="353"/>
            <ac:spMk id="17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21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22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28.294" v="4067" actId="403"/>
          <ac:spMkLst>
            <pc:docMk/>
            <pc:sldMk cId="3997007781" sldId="353"/>
            <ac:spMk id="23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24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25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26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27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32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33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34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35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37" creationId="{07454B5C-5B11-9E77-3E43-9E10C35F2FAA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39" creationId="{EFFDC0C6-AE1E-D16C-27DD-8A836348E6FE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40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41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42" creationId="{8210AA10-BF9E-447A-AE44-7E13465FAA40}"/>
          </ac:spMkLst>
        </pc:spChg>
        <pc:spChg chg="add mod">
          <ac:chgData name="Renato De Souza Sanchetta" userId="6c506eea-caf3-4e48-a971-d437549eb43e" providerId="ADAL" clId="{82BC7608-D706-4801-975A-1F631E4DA3FD}" dt="2024-08-02T20:14:06.614" v="8813" actId="1036"/>
          <ac:spMkLst>
            <pc:docMk/>
            <pc:sldMk cId="3997007781" sldId="353"/>
            <ac:spMk id="43" creationId="{2D447644-3A95-5C35-4C65-18D7D270B678}"/>
          </ac:spMkLst>
        </pc:spChg>
        <pc:spChg chg="add mod">
          <ac:chgData name="Renato De Souza Sanchetta" userId="6c506eea-caf3-4e48-a971-d437549eb43e" providerId="ADAL" clId="{82BC7608-D706-4801-975A-1F631E4DA3FD}" dt="2024-08-02T20:15:28.654" v="8816" actId="552"/>
          <ac:spMkLst>
            <pc:docMk/>
            <pc:sldMk cId="3997007781" sldId="353"/>
            <ac:spMk id="44" creationId="{2EF0C94C-69A6-A7D8-0004-F1DD18A4225F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46" creationId="{242D9378-1AD8-7E23-BAA2-E6C25F3A1676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47" creationId="{685D9E27-EE20-8B17-B02A-86321D2D542C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52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53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54" creationId="{17ECF091-458A-FA1D-B514-89A7C9A8F6A5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56" creationId="{FB1B0422-9F76-1890-7635-8D087D3769FE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57" creationId="{B5C66C0C-4A57-8C28-50A8-607DBCA81FD7}"/>
          </ac:spMkLst>
        </pc:spChg>
        <pc:spChg chg="add mod">
          <ac:chgData name="Renato De Souza Sanchetta" userId="6c506eea-caf3-4e48-a971-d437549eb43e" providerId="ADAL" clId="{82BC7608-D706-4801-975A-1F631E4DA3FD}" dt="2024-08-02T20:13:59.022" v="8801" actId="1036"/>
          <ac:spMkLst>
            <pc:docMk/>
            <pc:sldMk cId="3997007781" sldId="353"/>
            <ac:spMk id="58" creationId="{5619D84B-DDD3-6967-2098-096A21C894CC}"/>
          </ac:spMkLst>
        </pc:spChg>
        <pc:spChg chg="add del mod">
          <ac:chgData name="Renato De Souza Sanchetta" userId="6c506eea-caf3-4e48-a971-d437549eb43e" providerId="ADAL" clId="{82BC7608-D706-4801-975A-1F631E4DA3FD}" dt="2024-08-02T20:16:27.563" v="8874" actId="478"/>
          <ac:spMkLst>
            <pc:docMk/>
            <pc:sldMk cId="3997007781" sldId="353"/>
            <ac:spMk id="59" creationId="{2AB96567-4CF5-C01E-7331-D66FF71FFA21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61" creationId="{0EC83E48-7324-C957-BBB3-0E0A56BCEA6B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62" creationId="{B68C9552-F58E-E613-3D1B-FCFFDBEA0E06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64" creationId="{1F9EEBF9-5F41-EAC2-1278-5BF44A695CA6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66" creationId="{613AD1B6-FA57-D70A-50C3-A376A48B9137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67" creationId="{FC2BAC63-517D-2F20-D458-18FC43E15086}"/>
          </ac:spMkLst>
        </pc:spChg>
        <pc:spChg chg="add mod">
          <ac:chgData name="Renato De Souza Sanchetta" userId="6c506eea-caf3-4e48-a971-d437549eb43e" providerId="ADAL" clId="{82BC7608-D706-4801-975A-1F631E4DA3FD}" dt="2024-08-02T20:15:07.358" v="8814" actId="1076"/>
          <ac:spMkLst>
            <pc:docMk/>
            <pc:sldMk cId="3997007781" sldId="353"/>
            <ac:spMk id="68" creationId="{FEE532F1-A082-0913-2499-2296140B576E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79" creationId="{ED77B2E5-2F64-A8DE-74D9-BE3EFA4AEFC1}"/>
          </ac:spMkLst>
        </pc:spChg>
        <pc:spChg chg="mod">
          <ac:chgData name="Renato De Souza Sanchetta" userId="6c506eea-caf3-4e48-a971-d437549eb43e" providerId="ADAL" clId="{82BC7608-D706-4801-975A-1F631E4DA3FD}" dt="2024-08-02T14:49:03.028" v="6876"/>
          <ac:spMkLst>
            <pc:docMk/>
            <pc:sldMk cId="3997007781" sldId="353"/>
            <ac:spMk id="80" creationId="{F10AA266-5AFA-3969-B976-8A97763EB495}"/>
          </ac:spMkLst>
        </pc:spChg>
        <pc:spChg chg="add mod">
          <ac:chgData name="Renato De Souza Sanchetta" userId="6c506eea-caf3-4e48-a971-d437549eb43e" providerId="ADAL" clId="{82BC7608-D706-4801-975A-1F631E4DA3FD}" dt="2024-08-02T20:13:16.557" v="8739" actId="20577"/>
          <ac:spMkLst>
            <pc:docMk/>
            <pc:sldMk cId="3997007781" sldId="353"/>
            <ac:spMk id="81" creationId="{59E542E9-6C8A-23F1-F027-D4163711EC7D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90" creationId="{00000000-0000-0000-0000-000000000000}"/>
          </ac:spMkLst>
        </pc:spChg>
        <pc:spChg chg="mod">
          <ac:chgData name="Renato De Souza Sanchetta" userId="6c506eea-caf3-4e48-a971-d437549eb43e" providerId="ADAL" clId="{82BC7608-D706-4801-975A-1F631E4DA3FD}" dt="2024-08-02T13:56:46.255" v="4069" actId="255"/>
          <ac:spMkLst>
            <pc:docMk/>
            <pc:sldMk cId="3997007781" sldId="353"/>
            <ac:spMk id="92" creationId="{00000000-0000-0000-0000-000000000000}"/>
          </ac:spMkLst>
        </pc:spChg>
        <pc:spChg chg="del">
          <ac:chgData name="Renato De Souza Sanchetta" userId="6c506eea-caf3-4e48-a971-d437549eb43e" providerId="ADAL" clId="{82BC7608-D706-4801-975A-1F631E4DA3FD}" dt="2024-08-02T13:56:31.676" v="4068" actId="478"/>
          <ac:spMkLst>
            <pc:docMk/>
            <pc:sldMk cId="3997007781" sldId="353"/>
            <ac:spMk id="94" creationId="{00000000-0000-0000-0000-000000000000}"/>
          </ac:spMkLst>
        </pc:spChg>
        <pc:spChg chg="del">
          <ac:chgData name="Renato De Souza Sanchetta" userId="6c506eea-caf3-4e48-a971-d437549eb43e" providerId="ADAL" clId="{82BC7608-D706-4801-975A-1F631E4DA3FD}" dt="2024-08-02T13:56:09.804" v="4066" actId="478"/>
          <ac:spMkLst>
            <pc:docMk/>
            <pc:sldMk cId="3997007781" sldId="353"/>
            <ac:spMk id="105" creationId="{00000000-0000-0000-0000-000000000000}"/>
          </ac:spMkLst>
        </pc:spChg>
        <pc:grpChg chg="add mod">
          <ac:chgData name="Renato De Souza Sanchetta" userId="6c506eea-caf3-4e48-a971-d437549eb43e" providerId="ADAL" clId="{82BC7608-D706-4801-975A-1F631E4DA3FD}" dt="2024-08-02T14:49:03.028" v="6876"/>
          <ac:grpSpMkLst>
            <pc:docMk/>
            <pc:sldMk cId="3997007781" sldId="353"/>
            <ac:grpSpMk id="7" creationId="{73127B9C-24EA-64DF-F213-50BE3C9E8B19}"/>
          </ac:grpSpMkLst>
        </pc:grpChg>
        <pc:grpChg chg="del mod">
          <ac:chgData name="Renato De Souza Sanchetta" userId="6c506eea-caf3-4e48-a971-d437549eb43e" providerId="ADAL" clId="{82BC7608-D706-4801-975A-1F631E4DA3FD}" dt="2024-08-02T13:59:48.500" v="4146" actId="478"/>
          <ac:grpSpMkLst>
            <pc:docMk/>
            <pc:sldMk cId="3997007781" sldId="353"/>
            <ac:grpSpMk id="15" creationId="{00000000-0000-0000-0000-000000000000}"/>
          </ac:grpSpMkLst>
        </pc:grpChg>
        <pc:grpChg chg="add mod">
          <ac:chgData name="Renato De Souza Sanchetta" userId="6c506eea-caf3-4e48-a971-d437549eb43e" providerId="ADAL" clId="{82BC7608-D706-4801-975A-1F631E4DA3FD}" dt="2024-08-02T14:49:03.028" v="6876"/>
          <ac:grpSpMkLst>
            <pc:docMk/>
            <pc:sldMk cId="3997007781" sldId="353"/>
            <ac:grpSpMk id="18" creationId="{C50BBAE2-C02A-3908-3093-97418432B19A}"/>
          </ac:grpSpMkLst>
        </pc:grpChg>
        <pc:grpChg chg="mod">
          <ac:chgData name="Renato De Souza Sanchetta" userId="6c506eea-caf3-4e48-a971-d437549eb43e" providerId="ADAL" clId="{82BC7608-D706-4801-975A-1F631E4DA3FD}" dt="2024-08-02T14:49:03.028" v="6876"/>
          <ac:grpSpMkLst>
            <pc:docMk/>
            <pc:sldMk cId="3997007781" sldId="353"/>
            <ac:grpSpMk id="38" creationId="{CEEE2124-4B25-A642-A260-032A257A6441}"/>
          </ac:grpSpMkLst>
        </pc:grpChg>
        <pc:grpChg chg="add mod">
          <ac:chgData name="Renato De Souza Sanchetta" userId="6c506eea-caf3-4e48-a971-d437549eb43e" providerId="ADAL" clId="{82BC7608-D706-4801-975A-1F631E4DA3FD}" dt="2024-08-02T14:49:03.028" v="6876"/>
          <ac:grpSpMkLst>
            <pc:docMk/>
            <pc:sldMk cId="3997007781" sldId="353"/>
            <ac:grpSpMk id="45" creationId="{C4BAB52B-3C8B-53E5-BDE0-50B314BA770C}"/>
          </ac:grpSpMkLst>
        </pc:grpChg>
        <pc:grpChg chg="add mod">
          <ac:chgData name="Renato De Souza Sanchetta" userId="6c506eea-caf3-4e48-a971-d437549eb43e" providerId="ADAL" clId="{82BC7608-D706-4801-975A-1F631E4DA3FD}" dt="2024-08-02T14:49:03.028" v="6876"/>
          <ac:grpSpMkLst>
            <pc:docMk/>
            <pc:sldMk cId="3997007781" sldId="353"/>
            <ac:grpSpMk id="49" creationId="{2A4C3FB4-D35D-785C-50A4-030AB7188FA7}"/>
          </ac:grpSpMkLst>
        </pc:grpChg>
        <pc:grpChg chg="mod">
          <ac:chgData name="Renato De Souza Sanchetta" userId="6c506eea-caf3-4e48-a971-d437549eb43e" providerId="ADAL" clId="{82BC7608-D706-4801-975A-1F631E4DA3FD}" dt="2024-08-02T14:49:03.028" v="6876"/>
          <ac:grpSpMkLst>
            <pc:docMk/>
            <pc:sldMk cId="3997007781" sldId="353"/>
            <ac:grpSpMk id="55" creationId="{907A4662-9083-60A3-9197-49B20A8022CD}"/>
          </ac:grpSpMkLst>
        </pc:grpChg>
        <pc:grpChg chg="add del mod">
          <ac:chgData name="Renato De Souza Sanchetta" userId="6c506eea-caf3-4e48-a971-d437549eb43e" providerId="ADAL" clId="{82BC7608-D706-4801-975A-1F631E4DA3FD}" dt="2024-08-02T20:16:27.563" v="8874" actId="478"/>
          <ac:grpSpMkLst>
            <pc:docMk/>
            <pc:sldMk cId="3997007781" sldId="353"/>
            <ac:grpSpMk id="60" creationId="{147CA5F8-58A1-ED86-E8E4-B2C0657DD82D}"/>
          </ac:grpSpMkLst>
        </pc:grpChg>
        <pc:grpChg chg="add mod">
          <ac:chgData name="Renato De Souza Sanchetta" userId="6c506eea-caf3-4e48-a971-d437549eb43e" providerId="ADAL" clId="{82BC7608-D706-4801-975A-1F631E4DA3FD}" dt="2024-08-02T14:49:03.028" v="6876"/>
          <ac:grpSpMkLst>
            <pc:docMk/>
            <pc:sldMk cId="3997007781" sldId="353"/>
            <ac:grpSpMk id="63" creationId="{E7238442-9EFF-3A76-4CDC-30ED631DDE56}"/>
          </ac:grpSpMkLst>
        </pc:grpChg>
        <pc:grpChg chg="mod">
          <ac:chgData name="Renato De Souza Sanchetta" userId="6c506eea-caf3-4e48-a971-d437549eb43e" providerId="ADAL" clId="{82BC7608-D706-4801-975A-1F631E4DA3FD}" dt="2024-08-02T14:49:03.028" v="6876"/>
          <ac:grpSpMkLst>
            <pc:docMk/>
            <pc:sldMk cId="3997007781" sldId="353"/>
            <ac:grpSpMk id="65" creationId="{E32B0A7C-B402-EC94-37DA-CC0993F1F81B}"/>
          </ac:grpSpMkLst>
        </pc:grpChg>
        <pc:grpChg chg="add mod">
          <ac:chgData name="Renato De Souza Sanchetta" userId="6c506eea-caf3-4e48-a971-d437549eb43e" providerId="ADAL" clId="{82BC7608-D706-4801-975A-1F631E4DA3FD}" dt="2024-08-02T14:49:03.028" v="6876"/>
          <ac:grpSpMkLst>
            <pc:docMk/>
            <pc:sldMk cId="3997007781" sldId="353"/>
            <ac:grpSpMk id="69" creationId="{C498B7FF-41CE-570A-3F1D-7F2619A38E01}"/>
          </ac:grpSpMkLst>
        </pc:grpChg>
        <pc:grpChg chg="del">
          <ac:chgData name="Renato De Souza Sanchetta" userId="6c506eea-caf3-4e48-a971-d437549eb43e" providerId="ADAL" clId="{82BC7608-D706-4801-975A-1F631E4DA3FD}" dt="2024-08-02T13:56:09.804" v="4066" actId="478"/>
          <ac:grpSpMkLst>
            <pc:docMk/>
            <pc:sldMk cId="3997007781" sldId="353"/>
            <ac:grpSpMk id="95" creationId="{00000000-0000-0000-0000-000000000000}"/>
          </ac:grpSpMkLst>
        </pc:grpChg>
        <pc:grpChg chg="del">
          <ac:chgData name="Renato De Souza Sanchetta" userId="6c506eea-caf3-4e48-a971-d437549eb43e" providerId="ADAL" clId="{82BC7608-D706-4801-975A-1F631E4DA3FD}" dt="2024-08-02T13:56:09.804" v="4066" actId="478"/>
          <ac:grpSpMkLst>
            <pc:docMk/>
            <pc:sldMk cId="3997007781" sldId="353"/>
            <ac:grpSpMk id="98" creationId="{00000000-0000-0000-0000-000000000000}"/>
          </ac:grpSpMkLst>
        </pc:grpChg>
        <pc:grpChg chg="del">
          <ac:chgData name="Renato De Souza Sanchetta" userId="6c506eea-caf3-4e48-a971-d437549eb43e" providerId="ADAL" clId="{82BC7608-D706-4801-975A-1F631E4DA3FD}" dt="2024-08-02T13:56:09.804" v="4066" actId="478"/>
          <ac:grpSpMkLst>
            <pc:docMk/>
            <pc:sldMk cId="3997007781" sldId="353"/>
            <ac:grpSpMk id="101" creationId="{00000000-0000-0000-0000-000000000000}"/>
          </ac:grpSpMkLst>
        </pc:grpChg>
        <pc:picChg chg="del">
          <ac:chgData name="Renato De Souza Sanchetta" userId="6c506eea-caf3-4e48-a971-d437549eb43e" providerId="ADAL" clId="{82BC7608-D706-4801-975A-1F631E4DA3FD}" dt="2024-08-02T13:59:58.943" v="4168" actId="478"/>
          <ac:picMkLst>
            <pc:docMk/>
            <pc:sldMk cId="3997007781" sldId="353"/>
            <ac:picMk id="9" creationId="{00000000-0000-0000-0000-000000000000}"/>
          </ac:picMkLst>
        </pc:picChg>
        <pc:picChg chg="del">
          <ac:chgData name="Renato De Souza Sanchetta" userId="6c506eea-caf3-4e48-a971-d437549eb43e" providerId="ADAL" clId="{82BC7608-D706-4801-975A-1F631E4DA3FD}" dt="2024-08-02T13:56:09.804" v="4066" actId="478"/>
          <ac:picMkLst>
            <pc:docMk/>
            <pc:sldMk cId="3997007781" sldId="353"/>
            <ac:picMk id="109" creationId="{00000000-0000-0000-0000-000000000000}"/>
          </ac:picMkLst>
        </pc:picChg>
        <pc:cxnChg chg="mod">
          <ac:chgData name="Renato De Souza Sanchetta" userId="6c506eea-caf3-4e48-a971-d437549eb43e" providerId="ADAL" clId="{82BC7608-D706-4801-975A-1F631E4DA3FD}" dt="2024-08-02T13:57:23.779" v="4079" actId="1038"/>
          <ac:cxnSpMkLst>
            <pc:docMk/>
            <pc:sldMk cId="3997007781" sldId="353"/>
            <ac:cxnSpMk id="108" creationId="{00000000-0000-0000-0000-000000000000}"/>
          </ac:cxnSpMkLst>
        </pc:cxnChg>
      </pc:sldChg>
      <pc:sldChg chg="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4114283253" sldId="4518"/>
        </pc:sldMkLst>
      </pc:sldChg>
      <pc:sldChg chg="addSp delSp modSp mod modTransition">
        <pc:chgData name="Renato De Souza Sanchetta" userId="6c506eea-caf3-4e48-a971-d437549eb43e" providerId="ADAL" clId="{82BC7608-D706-4801-975A-1F631E4DA3FD}" dt="2024-08-02T21:28:15.254" v="10915" actId="478"/>
        <pc:sldMkLst>
          <pc:docMk/>
          <pc:sldMk cId="3548886883" sldId="4525"/>
        </pc:sldMkLst>
        <pc:spChg chg="add del mod">
          <ac:chgData name="Renato De Souza Sanchetta" userId="6c506eea-caf3-4e48-a971-d437549eb43e" providerId="ADAL" clId="{82BC7608-D706-4801-975A-1F631E4DA3FD}" dt="2024-08-02T21:28:15.254" v="10915" actId="478"/>
          <ac:spMkLst>
            <pc:docMk/>
            <pc:sldMk cId="3548886883" sldId="4525"/>
            <ac:spMk id="3" creationId="{4FE28112-A060-4EE5-187F-EA40BC98F97A}"/>
          </ac:spMkLst>
        </pc:spChg>
        <pc:spChg chg="del">
          <ac:chgData name="Renato De Souza Sanchetta" userId="6c506eea-caf3-4e48-a971-d437549eb43e" providerId="ADAL" clId="{82BC7608-D706-4801-975A-1F631E4DA3FD}" dt="2024-08-02T21:28:08.810" v="10911" actId="478"/>
          <ac:spMkLst>
            <pc:docMk/>
            <pc:sldMk cId="3548886883" sldId="4525"/>
            <ac:spMk id="6" creationId="{439D044C-7BC4-7E40-A944-FFCFB258C56D}"/>
          </ac:spMkLst>
        </pc:spChg>
        <pc:spChg chg="del mod">
          <ac:chgData name="Renato De Souza Sanchetta" userId="6c506eea-caf3-4e48-a971-d437549eb43e" providerId="ADAL" clId="{82BC7608-D706-4801-975A-1F631E4DA3FD}" dt="2024-08-02T21:28:11.576" v="10913" actId="478"/>
          <ac:spMkLst>
            <pc:docMk/>
            <pc:sldMk cId="3548886883" sldId="4525"/>
            <ac:spMk id="7" creationId="{919C7C8E-31C6-A747-B53E-9F7B35A65035}"/>
          </ac:spMkLst>
        </pc:spChg>
        <pc:spChg chg="add del mod">
          <ac:chgData name="Renato De Souza Sanchetta" userId="6c506eea-caf3-4e48-a971-d437549eb43e" providerId="ADAL" clId="{82BC7608-D706-4801-975A-1F631E4DA3FD}" dt="2024-08-02T21:28:12.518" v="10914" actId="478"/>
          <ac:spMkLst>
            <pc:docMk/>
            <pc:sldMk cId="3548886883" sldId="4525"/>
            <ac:spMk id="8" creationId="{829B714D-6AB6-6860-3C78-CDB9B4E4C385}"/>
          </ac:spMkLst>
        </pc:spChg>
      </pc:sldChg>
      <pc:sldChg chg="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2709149621" sldId="4564"/>
        </pc:sldMkLst>
      </pc:sldChg>
      <pc:sldChg chg="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1307255881" sldId="4565"/>
        </pc:sldMkLst>
      </pc:sldChg>
      <pc:sldChg chg="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857006712" sldId="4569"/>
        </pc:sldMkLst>
      </pc:sldChg>
      <pc:sldChg chg="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16213895" sldId="4570"/>
        </pc:sldMkLst>
      </pc:sldChg>
      <pc:sldChg chg="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3894556367" sldId="4571"/>
        </pc:sldMkLst>
      </pc:sldChg>
      <pc:sldChg chg="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3583615515" sldId="4572"/>
        </pc:sldMkLst>
      </pc:sldChg>
      <pc:sldChg chg="addSp delSp modSp mod modTransition">
        <pc:chgData name="Renato De Souza Sanchetta" userId="6c506eea-caf3-4e48-a971-d437549eb43e" providerId="ADAL" clId="{82BC7608-D706-4801-975A-1F631E4DA3FD}" dt="2024-08-02T21:33:13.717" v="11023" actId="1037"/>
        <pc:sldMkLst>
          <pc:docMk/>
          <pc:sldMk cId="1070248898" sldId="4593"/>
        </pc:sldMkLst>
        <pc:spChg chg="add mod">
          <ac:chgData name="Renato De Souza Sanchetta" userId="6c506eea-caf3-4e48-a971-d437549eb43e" providerId="ADAL" clId="{82BC7608-D706-4801-975A-1F631E4DA3FD}" dt="2024-08-02T21:33:13.717" v="11023" actId="1037"/>
          <ac:spMkLst>
            <pc:docMk/>
            <pc:sldMk cId="1070248898" sldId="4593"/>
            <ac:spMk id="4" creationId="{EC82CB3E-D6F9-A655-88D9-E76E508960D1}"/>
          </ac:spMkLst>
        </pc:spChg>
        <pc:spChg chg="mod">
          <ac:chgData name="Renato De Souza Sanchetta" userId="6c506eea-caf3-4e48-a971-d437549eb43e" providerId="ADAL" clId="{82BC7608-D706-4801-975A-1F631E4DA3FD}" dt="2024-08-02T21:26:32.920" v="10896" actId="121"/>
          <ac:spMkLst>
            <pc:docMk/>
            <pc:sldMk cId="1070248898" sldId="4593"/>
            <ac:spMk id="9" creationId="{6E3F0225-8CEB-4A49-A689-F2E46C0CEB7C}"/>
          </ac:spMkLst>
        </pc:spChg>
        <pc:picChg chg="add mod">
          <ac:chgData name="Renato De Souza Sanchetta" userId="6c506eea-caf3-4e48-a971-d437549eb43e" providerId="ADAL" clId="{82BC7608-D706-4801-975A-1F631E4DA3FD}" dt="2024-08-02T21:26:39.596" v="10908" actId="1035"/>
          <ac:picMkLst>
            <pc:docMk/>
            <pc:sldMk cId="1070248898" sldId="4593"/>
            <ac:picMk id="2" creationId="{6D8F941B-A7C1-8167-DED4-1D218DBA611E}"/>
          </ac:picMkLst>
        </pc:picChg>
        <pc:picChg chg="mod">
          <ac:chgData name="Renato De Souza Sanchetta" userId="6c506eea-caf3-4e48-a971-d437549eb43e" providerId="ADAL" clId="{82BC7608-D706-4801-975A-1F631E4DA3FD}" dt="2024-08-02T21:25:44.840" v="10883" actId="1076"/>
          <ac:picMkLst>
            <pc:docMk/>
            <pc:sldMk cId="1070248898" sldId="4593"/>
            <ac:picMk id="8" creationId="{6F61E9DD-7D82-484A-B713-02C4A0B7917A}"/>
          </ac:picMkLst>
        </pc:picChg>
        <pc:picChg chg="add del mod">
          <ac:chgData name="Renato De Souza Sanchetta" userId="6c506eea-caf3-4e48-a971-d437549eb43e" providerId="ADAL" clId="{82BC7608-D706-4801-975A-1F631E4DA3FD}" dt="2024-08-02T21:25:16.983" v="10868" actId="478"/>
          <ac:picMkLst>
            <pc:docMk/>
            <pc:sldMk cId="1070248898" sldId="4593"/>
            <ac:picMk id="5122" creationId="{7490F1C2-BBA8-9A05-4ED8-D161CB733D19}"/>
          </ac:picMkLst>
        </pc:picChg>
        <pc:picChg chg="add mod">
          <ac:chgData name="Renato De Souza Sanchetta" userId="6c506eea-caf3-4e48-a971-d437549eb43e" providerId="ADAL" clId="{82BC7608-D706-4801-975A-1F631E4DA3FD}" dt="2024-08-02T21:33:13.717" v="11023" actId="1037"/>
          <ac:picMkLst>
            <pc:docMk/>
            <pc:sldMk cId="1070248898" sldId="4593"/>
            <ac:picMk id="5124" creationId="{3233C395-1A75-CF22-F0EA-9D74FB47BA80}"/>
          </ac:picMkLst>
        </pc:picChg>
      </pc:sldChg>
      <pc:sldChg chg="del">
        <pc:chgData name="Renato De Souza Sanchetta" userId="6c506eea-caf3-4e48-a971-d437549eb43e" providerId="ADAL" clId="{82BC7608-D706-4801-975A-1F631E4DA3FD}" dt="2024-07-29T17:54:15.602" v="271" actId="47"/>
        <pc:sldMkLst>
          <pc:docMk/>
          <pc:sldMk cId="2987842036" sldId="4600"/>
        </pc:sldMkLst>
      </pc:sldChg>
      <pc:sldChg chg="del">
        <pc:chgData name="Renato De Souza Sanchetta" userId="6c506eea-caf3-4e48-a971-d437549eb43e" providerId="ADAL" clId="{82BC7608-D706-4801-975A-1F631E4DA3FD}" dt="2024-07-29T17:54:58.415" v="272" actId="47"/>
        <pc:sldMkLst>
          <pc:docMk/>
          <pc:sldMk cId="1594057453" sldId="4604"/>
        </pc:sldMkLst>
      </pc:sldChg>
      <pc:sldChg chg="add del">
        <pc:chgData name="Renato De Souza Sanchetta" userId="6c506eea-caf3-4e48-a971-d437549eb43e" providerId="ADAL" clId="{82BC7608-D706-4801-975A-1F631E4DA3FD}" dt="2024-07-31T14:41:30.970" v="3918" actId="47"/>
        <pc:sldMkLst>
          <pc:docMk/>
          <pc:sldMk cId="2261308374" sldId="4637"/>
        </pc:sldMkLst>
      </pc:sldChg>
      <pc:sldChg chg="del">
        <pc:chgData name="Renato De Souza Sanchetta" userId="6c506eea-caf3-4e48-a971-d437549eb43e" providerId="ADAL" clId="{82BC7608-D706-4801-975A-1F631E4DA3FD}" dt="2024-07-30T12:04:20.404" v="2346" actId="47"/>
        <pc:sldMkLst>
          <pc:docMk/>
          <pc:sldMk cId="1408085640" sldId="4678"/>
        </pc:sldMkLst>
      </pc:sldChg>
      <pc:sldChg chg="addSp modSp mod 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807535115" sldId="4684"/>
        </pc:sldMkLst>
        <pc:spChg chg="mod">
          <ac:chgData name="Renato De Souza Sanchetta" userId="6c506eea-caf3-4e48-a971-d437549eb43e" providerId="ADAL" clId="{82BC7608-D706-4801-975A-1F631E4DA3FD}" dt="2024-07-29T17:59:51.664" v="345" actId="164"/>
          <ac:spMkLst>
            <pc:docMk/>
            <pc:sldMk cId="807535115" sldId="4684"/>
            <ac:spMk id="8" creationId="{9E850B4C-8692-4EF2-7CD8-14E710359261}"/>
          </ac:spMkLst>
        </pc:spChg>
        <pc:spChg chg="mod">
          <ac:chgData name="Renato De Souza Sanchetta" userId="6c506eea-caf3-4e48-a971-d437549eb43e" providerId="ADAL" clId="{82BC7608-D706-4801-975A-1F631E4DA3FD}" dt="2024-07-29T17:59:51.664" v="345" actId="164"/>
          <ac:spMkLst>
            <pc:docMk/>
            <pc:sldMk cId="807535115" sldId="4684"/>
            <ac:spMk id="9" creationId="{01BBFB4C-C062-8D4D-F03A-C4829D5F4DA4}"/>
          </ac:spMkLst>
        </pc:spChg>
        <pc:spChg chg="mod">
          <ac:chgData name="Renato De Souza Sanchetta" userId="6c506eea-caf3-4e48-a971-d437549eb43e" providerId="ADAL" clId="{82BC7608-D706-4801-975A-1F631E4DA3FD}" dt="2024-07-29T17:59:34.851" v="343" actId="164"/>
          <ac:spMkLst>
            <pc:docMk/>
            <pc:sldMk cId="807535115" sldId="4684"/>
            <ac:spMk id="10" creationId="{33B9D214-5F83-BF62-F1E3-69030044840D}"/>
          </ac:spMkLst>
        </pc:spChg>
        <pc:spChg chg="mod">
          <ac:chgData name="Renato De Souza Sanchetta" userId="6c506eea-caf3-4e48-a971-d437549eb43e" providerId="ADAL" clId="{82BC7608-D706-4801-975A-1F631E4DA3FD}" dt="2024-07-29T18:16:48.250" v="661" actId="20577"/>
          <ac:spMkLst>
            <pc:docMk/>
            <pc:sldMk cId="807535115" sldId="4684"/>
            <ac:spMk id="12" creationId="{210F3A97-B67C-0316-657D-C2731E707B08}"/>
          </ac:spMkLst>
        </pc:spChg>
        <pc:grpChg chg="add mod">
          <ac:chgData name="Renato De Souza Sanchetta" userId="6c506eea-caf3-4e48-a971-d437549eb43e" providerId="ADAL" clId="{82BC7608-D706-4801-975A-1F631E4DA3FD}" dt="2024-07-29T18:01:10.027" v="372" actId="1076"/>
          <ac:grpSpMkLst>
            <pc:docMk/>
            <pc:sldMk cId="807535115" sldId="4684"/>
            <ac:grpSpMk id="3" creationId="{FB3D1E2D-2F97-8981-EC35-97ACDCE1E668}"/>
          </ac:grpSpMkLst>
        </pc:grpChg>
        <pc:grpChg chg="add mod">
          <ac:chgData name="Renato De Souza Sanchetta" userId="6c506eea-caf3-4e48-a971-d437549eb43e" providerId="ADAL" clId="{82BC7608-D706-4801-975A-1F631E4DA3FD}" dt="2024-07-29T18:01:11.816" v="373" actId="1076"/>
          <ac:grpSpMkLst>
            <pc:docMk/>
            <pc:sldMk cId="807535115" sldId="4684"/>
            <ac:grpSpMk id="4" creationId="{D957F4F6-EA22-F128-4F96-DD0AE24C63C4}"/>
          </ac:grpSpMkLst>
        </pc:grpChg>
        <pc:picChg chg="add mod ord">
          <ac:chgData name="Renato De Souza Sanchetta" userId="6c506eea-caf3-4e48-a971-d437549eb43e" providerId="ADAL" clId="{82BC7608-D706-4801-975A-1F631E4DA3FD}" dt="2024-07-29T18:01:17.846" v="397" actId="1036"/>
          <ac:picMkLst>
            <pc:docMk/>
            <pc:sldMk cId="807535115" sldId="4684"/>
            <ac:picMk id="2" creationId="{F022A87F-BB71-0A45-46F6-BB8F80F1240A}"/>
          </ac:picMkLst>
        </pc:picChg>
        <pc:picChg chg="mod">
          <ac:chgData name="Renato De Souza Sanchetta" userId="6c506eea-caf3-4e48-a971-d437549eb43e" providerId="ADAL" clId="{82BC7608-D706-4801-975A-1F631E4DA3FD}" dt="2024-07-29T17:59:51.664" v="345" actId="164"/>
          <ac:picMkLst>
            <pc:docMk/>
            <pc:sldMk cId="807535115" sldId="4684"/>
            <ac:picMk id="6" creationId="{A6B67D7E-8B67-7750-E251-199A386B14DA}"/>
          </ac:picMkLst>
        </pc:picChg>
        <pc:picChg chg="mod">
          <ac:chgData name="Renato De Souza Sanchetta" userId="6c506eea-caf3-4e48-a971-d437549eb43e" providerId="ADAL" clId="{82BC7608-D706-4801-975A-1F631E4DA3FD}" dt="2024-07-29T17:59:34.851" v="343" actId="164"/>
          <ac:picMkLst>
            <pc:docMk/>
            <pc:sldMk cId="807535115" sldId="4684"/>
            <ac:picMk id="7" creationId="{2BC906E3-FE54-C05E-9B00-E51C84AF98F7}"/>
          </ac:picMkLst>
        </pc:picChg>
      </pc:sldChg>
      <pc:sldChg chg="modSp mod 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3404829796" sldId="4686"/>
        </pc:sldMkLst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2" creationId="{6E872D95-927D-E43D-4B5B-DD08DFF0081E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3" creationId="{265DF988-9B34-C9B8-2991-75602EAA43A1}"/>
          </ac:spMkLst>
        </pc:spChg>
        <pc:spChg chg="mod">
          <ac:chgData name="Renato De Souza Sanchetta" userId="6c506eea-caf3-4e48-a971-d437549eb43e" providerId="ADAL" clId="{82BC7608-D706-4801-975A-1F631E4DA3FD}" dt="2024-07-29T18:01:56.933" v="402" actId="6549"/>
          <ac:spMkLst>
            <pc:docMk/>
            <pc:sldMk cId="3404829796" sldId="4686"/>
            <ac:spMk id="5" creationId="{8394C2ED-5288-BFAA-0B3B-0C3FACDEA06F}"/>
          </ac:spMkLst>
        </pc:spChg>
        <pc:spChg chg="mod">
          <ac:chgData name="Renato De Souza Sanchetta" userId="6c506eea-caf3-4e48-a971-d437549eb43e" providerId="ADAL" clId="{82BC7608-D706-4801-975A-1F631E4DA3FD}" dt="2024-07-29T18:03:55.337" v="447" actId="20577"/>
          <ac:spMkLst>
            <pc:docMk/>
            <pc:sldMk cId="3404829796" sldId="4686"/>
            <ac:spMk id="12" creationId="{210F3A97-B67C-0316-657D-C2731E707B08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13" creationId="{D50C2A3C-7C30-A3B2-8865-DEC105415A00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14" creationId="{41DA861B-8549-AF05-5DD1-594E07DEDC05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16" creationId="{90D4CC7E-1538-B22A-3FD0-B4AD1EEF5463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20" creationId="{3973375D-7A9E-5DD7-B9EC-5C1F86C22BBD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21" creationId="{4A2266EE-7E2A-9B06-C608-5776348E8E3D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23" creationId="{7FCED2DC-058A-32BC-08F2-97C4CDBEC57A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27" creationId="{520B14D1-2361-D0E2-5395-84BF24342539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28" creationId="{7139B5A4-92C8-15D1-875D-8C5E83E7ED13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30" creationId="{96DCA5EE-9BE7-2F8B-68AC-0D36E07301A8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34" creationId="{0C991EE9-A3D9-252F-58FB-FDA2FBFB74E5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35" creationId="{89F49AD2-712F-72C3-D20E-36F1D620325A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37" creationId="{97854694-075D-771A-1C35-FB5E9869AF21}"/>
          </ac:spMkLst>
        </pc:spChg>
        <pc:spChg chg="mod">
          <ac:chgData name="Renato De Souza Sanchetta" userId="6c506eea-caf3-4e48-a971-d437549eb43e" providerId="ADAL" clId="{82BC7608-D706-4801-975A-1F631E4DA3FD}" dt="2024-08-02T19:21:26.970" v="8098" actId="207"/>
          <ac:spMkLst>
            <pc:docMk/>
            <pc:sldMk cId="3404829796" sldId="4686"/>
            <ac:spMk id="39" creationId="{49414F41-3D26-713C-A19E-4558034B51E7}"/>
          </ac:spMkLst>
        </pc:spChg>
        <pc:spChg chg="mod">
          <ac:chgData name="Renato De Souza Sanchetta" userId="6c506eea-caf3-4e48-a971-d437549eb43e" providerId="ADAL" clId="{82BC7608-D706-4801-975A-1F631E4DA3FD}" dt="2024-07-29T18:04:44.669" v="501" actId="14100"/>
          <ac:spMkLst>
            <pc:docMk/>
            <pc:sldMk cId="3404829796" sldId="4686"/>
            <ac:spMk id="40" creationId="{17B85C18-DD46-FC78-CEBD-53D958DFA4D6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41" creationId="{3BD91DFA-F889-27B9-4EBD-6CAE21065442}"/>
          </ac:spMkLst>
        </pc:spChg>
        <pc:spChg chg="mod">
          <ac:chgData name="Renato De Souza Sanchetta" userId="6c506eea-caf3-4e48-a971-d437549eb43e" providerId="ADAL" clId="{82BC7608-D706-4801-975A-1F631E4DA3FD}" dt="2024-07-29T18:04:03.089" v="466" actId="1036"/>
          <ac:spMkLst>
            <pc:docMk/>
            <pc:sldMk cId="3404829796" sldId="4686"/>
            <ac:spMk id="42" creationId="{D584760A-3D02-A407-0D79-C6DEF2A176A2}"/>
          </ac:spMkLst>
        </pc:spChg>
        <pc:grpChg chg="mod">
          <ac:chgData name="Renato De Souza Sanchetta" userId="6c506eea-caf3-4e48-a971-d437549eb43e" providerId="ADAL" clId="{82BC7608-D706-4801-975A-1F631E4DA3FD}" dt="2024-07-29T18:04:03.089" v="466" actId="1036"/>
          <ac:grpSpMkLst>
            <pc:docMk/>
            <pc:sldMk cId="3404829796" sldId="4686"/>
            <ac:grpSpMk id="4" creationId="{8732565C-4C13-238E-1CD0-BDDB2155B0C2}"/>
          </ac:grpSpMkLst>
        </pc:grpChg>
        <pc:grpChg chg="mod">
          <ac:chgData name="Renato De Souza Sanchetta" userId="6c506eea-caf3-4e48-a971-d437549eb43e" providerId="ADAL" clId="{82BC7608-D706-4801-975A-1F631E4DA3FD}" dt="2024-07-29T18:04:03.089" v="466" actId="1036"/>
          <ac:grpSpMkLst>
            <pc:docMk/>
            <pc:sldMk cId="3404829796" sldId="4686"/>
            <ac:grpSpMk id="17" creationId="{68666349-3AF7-C175-9F1B-59EDF5C60F35}"/>
          </ac:grpSpMkLst>
        </pc:grpChg>
        <pc:grpChg chg="mod">
          <ac:chgData name="Renato De Souza Sanchetta" userId="6c506eea-caf3-4e48-a971-d437549eb43e" providerId="ADAL" clId="{82BC7608-D706-4801-975A-1F631E4DA3FD}" dt="2024-07-29T18:04:03.089" v="466" actId="1036"/>
          <ac:grpSpMkLst>
            <pc:docMk/>
            <pc:sldMk cId="3404829796" sldId="4686"/>
            <ac:grpSpMk id="24" creationId="{8BF03ABB-DC5B-685A-81CE-D581CD5D6803}"/>
          </ac:grpSpMkLst>
        </pc:grpChg>
        <pc:grpChg chg="mod">
          <ac:chgData name="Renato De Souza Sanchetta" userId="6c506eea-caf3-4e48-a971-d437549eb43e" providerId="ADAL" clId="{82BC7608-D706-4801-975A-1F631E4DA3FD}" dt="2024-07-29T18:04:03.089" v="466" actId="1036"/>
          <ac:grpSpMkLst>
            <pc:docMk/>
            <pc:sldMk cId="3404829796" sldId="4686"/>
            <ac:grpSpMk id="31" creationId="{88373370-760D-666A-F6FD-B8761E4001EB}"/>
          </ac:grpSpMkLst>
        </pc:grpChg>
        <pc:grpChg chg="mod">
          <ac:chgData name="Renato De Souza Sanchetta" userId="6c506eea-caf3-4e48-a971-d437549eb43e" providerId="ADAL" clId="{82BC7608-D706-4801-975A-1F631E4DA3FD}" dt="2024-07-29T18:04:03.089" v="466" actId="1036"/>
          <ac:grpSpMkLst>
            <pc:docMk/>
            <pc:sldMk cId="3404829796" sldId="4686"/>
            <ac:grpSpMk id="38" creationId="{BFE2D06C-5412-9EC6-720C-41B6BF4C5F83}"/>
          </ac:grpSpMkLst>
        </pc:grpChg>
        <pc:cxnChg chg="mod">
          <ac:chgData name="Renato De Souza Sanchetta" userId="6c506eea-caf3-4e48-a971-d437549eb43e" providerId="ADAL" clId="{82BC7608-D706-4801-975A-1F631E4DA3FD}" dt="2024-07-29T18:04:03.089" v="466" actId="1036"/>
          <ac:cxnSpMkLst>
            <pc:docMk/>
            <pc:sldMk cId="3404829796" sldId="4686"/>
            <ac:cxnSpMk id="15" creationId="{F5321BCD-3A18-AE07-A42D-4338F99DAE6A}"/>
          </ac:cxnSpMkLst>
        </pc:cxnChg>
        <pc:cxnChg chg="mod">
          <ac:chgData name="Renato De Souza Sanchetta" userId="6c506eea-caf3-4e48-a971-d437549eb43e" providerId="ADAL" clId="{82BC7608-D706-4801-975A-1F631E4DA3FD}" dt="2024-07-29T18:04:03.089" v="466" actId="1036"/>
          <ac:cxnSpMkLst>
            <pc:docMk/>
            <pc:sldMk cId="3404829796" sldId="4686"/>
            <ac:cxnSpMk id="22" creationId="{C7A5AC4D-E3E3-D9B3-5336-11F37245170B}"/>
          </ac:cxnSpMkLst>
        </pc:cxnChg>
        <pc:cxnChg chg="mod">
          <ac:chgData name="Renato De Souza Sanchetta" userId="6c506eea-caf3-4e48-a971-d437549eb43e" providerId="ADAL" clId="{82BC7608-D706-4801-975A-1F631E4DA3FD}" dt="2024-07-29T18:04:03.089" v="466" actId="1036"/>
          <ac:cxnSpMkLst>
            <pc:docMk/>
            <pc:sldMk cId="3404829796" sldId="4686"/>
            <ac:cxnSpMk id="29" creationId="{F47674B7-5369-C69C-C710-CFB609AC9DAA}"/>
          </ac:cxnSpMkLst>
        </pc:cxnChg>
        <pc:cxnChg chg="mod">
          <ac:chgData name="Renato De Souza Sanchetta" userId="6c506eea-caf3-4e48-a971-d437549eb43e" providerId="ADAL" clId="{82BC7608-D706-4801-975A-1F631E4DA3FD}" dt="2024-07-29T18:04:03.089" v="466" actId="1036"/>
          <ac:cxnSpMkLst>
            <pc:docMk/>
            <pc:sldMk cId="3404829796" sldId="4686"/>
            <ac:cxnSpMk id="36" creationId="{1C2AEC6C-1753-DB99-2479-8BBF00683670}"/>
          </ac:cxnSpMkLst>
        </pc:cxnChg>
        <pc:cxnChg chg="mod">
          <ac:chgData name="Renato De Souza Sanchetta" userId="6c506eea-caf3-4e48-a971-d437549eb43e" providerId="ADAL" clId="{82BC7608-D706-4801-975A-1F631E4DA3FD}" dt="2024-07-29T18:04:44.669" v="501" actId="14100"/>
          <ac:cxnSpMkLst>
            <pc:docMk/>
            <pc:sldMk cId="3404829796" sldId="4686"/>
            <ac:cxnSpMk id="43" creationId="{975DAE84-87E1-C09D-7D44-B05D7843A17F}"/>
          </ac:cxnSpMkLst>
        </pc:cxnChg>
      </pc:sldChg>
      <pc:sldChg chg="addSp delSp modSp del mod">
        <pc:chgData name="Renato De Souza Sanchetta" userId="6c506eea-caf3-4e48-a971-d437549eb43e" providerId="ADAL" clId="{82BC7608-D706-4801-975A-1F631E4DA3FD}" dt="2024-07-29T20:18:16.060" v="2057" actId="47"/>
        <pc:sldMkLst>
          <pc:docMk/>
          <pc:sldMk cId="1688495856" sldId="4687"/>
        </pc:sldMkLst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3" creationId="{6D1875B6-809F-2E28-A0EA-978FFF13C4C4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4" creationId="{83299DFA-E2F4-E7C5-FDC1-6CC7FE56399F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5" creationId="{1710FA76-8272-C2FA-C3F3-5D6B9D2A05D5}"/>
          </ac:spMkLst>
        </pc:spChg>
        <pc:spChg chg="del mod">
          <ac:chgData name="Renato De Souza Sanchetta" userId="6c506eea-caf3-4e48-a971-d437549eb43e" providerId="ADAL" clId="{82BC7608-D706-4801-975A-1F631E4DA3FD}" dt="2024-07-29T19:31:37.387" v="1882" actId="478"/>
          <ac:spMkLst>
            <pc:docMk/>
            <pc:sldMk cId="1688495856" sldId="4687"/>
            <ac:spMk id="6" creationId="{6C7D6A83-AAA6-C282-FE65-59118A6334B1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7" creationId="{A8AE479F-5170-11FF-C579-DFB766816CC1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8" creationId="{328BF1EA-F615-C687-D457-E36FAC59C5DC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9" creationId="{922E9EED-A330-17BC-FAA5-52431B7E853E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10" creationId="{DF78C778-4544-EE90-0AB0-F87B8DE46249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11" creationId="{D3DA5519-42ED-A00F-F575-A347E5CA46E5}"/>
          </ac:spMkLst>
        </pc:spChg>
        <pc:spChg chg="mod">
          <ac:chgData name="Renato De Souza Sanchetta" userId="6c506eea-caf3-4e48-a971-d437549eb43e" providerId="ADAL" clId="{82BC7608-D706-4801-975A-1F631E4DA3FD}" dt="2024-07-29T20:04:33.386" v="1926" actId="20577"/>
          <ac:spMkLst>
            <pc:docMk/>
            <pc:sldMk cId="1688495856" sldId="4687"/>
            <ac:spMk id="12" creationId="{210F3A97-B67C-0316-657D-C2731E707B08}"/>
          </ac:spMkLst>
        </pc:spChg>
        <pc:spChg chg="del mod">
          <ac:chgData name="Renato De Souza Sanchetta" userId="6c506eea-caf3-4e48-a971-d437549eb43e" providerId="ADAL" clId="{82BC7608-D706-4801-975A-1F631E4DA3FD}" dt="2024-07-29T19:31:12.791" v="1876" actId="478"/>
          <ac:spMkLst>
            <pc:docMk/>
            <pc:sldMk cId="1688495856" sldId="4687"/>
            <ac:spMk id="13" creationId="{72A97E57-1356-74E9-55B6-CD612840DBBC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14" creationId="{A54A9E11-9E61-D8E9-EDEA-FFE28DF90AAC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16" creationId="{91ADF7D1-6D73-3AAC-1DE6-3DE3413FD23A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17" creationId="{32ED9487-93AC-FE22-21FB-625152113386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18" creationId="{6289AF46-1990-9333-2FCE-3202AC82B857}"/>
          </ac:spMkLst>
        </pc:spChg>
        <pc:spChg chg="del mod">
          <ac:chgData name="Renato De Souza Sanchetta" userId="6c506eea-caf3-4e48-a971-d437549eb43e" providerId="ADAL" clId="{82BC7608-D706-4801-975A-1F631E4DA3FD}" dt="2024-07-29T19:31:32.683" v="1881" actId="478"/>
          <ac:spMkLst>
            <pc:docMk/>
            <pc:sldMk cId="1688495856" sldId="4687"/>
            <ac:spMk id="19" creationId="{16513E8C-2F38-A88C-CA62-D90D72BF7772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20" creationId="{4CBBA8FB-F7E5-C0C3-1E63-5ED0DCF0E875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21" creationId="{E8D88D13-6468-9364-6CAF-CEC2900E3F24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22" creationId="{D39E5057-49FB-2685-C66C-2AE992A4B209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23" creationId="{C784C8F7-FC9B-3F15-52B3-C9DAF13E5D9C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24" creationId="{71DCB6C4-4EB9-BA57-EFC9-69D3C915A7C7}"/>
          </ac:spMkLst>
        </pc:spChg>
        <pc:spChg chg="del mod">
          <ac:chgData name="Renato De Souza Sanchetta" userId="6c506eea-caf3-4e48-a971-d437549eb43e" providerId="ADAL" clId="{82BC7608-D706-4801-975A-1F631E4DA3FD}" dt="2024-07-29T19:31:14.965" v="1877" actId="478"/>
          <ac:spMkLst>
            <pc:docMk/>
            <pc:sldMk cId="1688495856" sldId="4687"/>
            <ac:spMk id="25" creationId="{2C33AE9D-F8F4-ADFF-E46B-891F01D0A9BB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26" creationId="{D4C37386-E584-630D-6BC0-A814E15FC977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29" creationId="{CEC535E2-2F31-4364-1B85-961BCCF73BAD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35" creationId="{DC0F8152-E04F-B664-9CA4-350BECC9B512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40" creationId="{8FF65F03-8945-62BE-3D8B-62474C5014D5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41" creationId="{940A66F4-5910-8137-324F-510F0CBC2FFE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43" creationId="{44689CC5-0D27-73BE-87C1-C4BB32BED6E2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44" creationId="{1B2BA218-7769-8C46-D646-49934EF70A61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46" creationId="{D1241B53-F0B8-A518-1B34-1E4B9ABBB9B6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47" creationId="{4ED4A3F1-265C-670F-B769-19DB6EF8FDC3}"/>
          </ac:spMkLst>
        </pc:spChg>
        <pc:spChg chg="del">
          <ac:chgData name="Renato De Souza Sanchetta" userId="6c506eea-caf3-4e48-a971-d437549eb43e" providerId="ADAL" clId="{82BC7608-D706-4801-975A-1F631E4DA3FD}" dt="2024-07-29T19:27:22.437" v="1874" actId="478"/>
          <ac:spMkLst>
            <pc:docMk/>
            <pc:sldMk cId="1688495856" sldId="4687"/>
            <ac:spMk id="48" creationId="{EB6BA04D-4D06-5012-4855-E18B68E3051E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49" creationId="{C4969808-EA2E-F4AE-3E05-0DCBDCE9FEFF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51" creationId="{3CED71A8-B192-E372-234B-36908A50E665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52" creationId="{A19E57E8-BF49-7F9F-C05D-2125CB8B54DD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53" creationId="{8D1850CF-57B9-6C1E-D12F-1F51A3A11DF9}"/>
          </ac:spMkLst>
        </pc:spChg>
        <pc:spChg chg="del mod">
          <ac:chgData name="Renato De Souza Sanchetta" userId="6c506eea-caf3-4e48-a971-d437549eb43e" providerId="ADAL" clId="{82BC7608-D706-4801-975A-1F631E4DA3FD}" dt="2024-07-29T19:31:40.226" v="1883" actId="478"/>
          <ac:spMkLst>
            <pc:docMk/>
            <pc:sldMk cId="1688495856" sldId="4687"/>
            <ac:spMk id="54" creationId="{53696562-7307-87DD-DE4B-5FA23EF28F81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55" creationId="{70795EEE-0EB2-1556-333D-FC76CDFF3E4A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56" creationId="{FBEA7A18-4B13-44A6-F357-7D963704160C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57" creationId="{2F830A91-E4BF-FA88-4529-F72DCE4744AE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58" creationId="{C3297EA7-9B19-8387-7731-38804CD6FDC8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59" creationId="{305A0A2E-DECC-D55A-4C2A-A3E36C8A9B4C}"/>
          </ac:spMkLst>
        </pc:spChg>
        <pc:spChg chg="del mod">
          <ac:chgData name="Renato De Souza Sanchetta" userId="6c506eea-caf3-4e48-a971-d437549eb43e" providerId="ADAL" clId="{82BC7608-D706-4801-975A-1F631E4DA3FD}" dt="2024-07-29T19:31:19.833" v="1878" actId="478"/>
          <ac:spMkLst>
            <pc:docMk/>
            <pc:sldMk cId="1688495856" sldId="4687"/>
            <ac:spMk id="60" creationId="{33C97963-C646-BB15-3CC3-E2A18C87D522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61" creationId="{BCA68238-35A7-6D93-309F-921CB66985E8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63" creationId="{F3EB4B1F-053D-E3C6-CA4E-C563C44534CA}"/>
          </ac:spMkLst>
        </pc:spChg>
        <pc:spChg chg="mod">
          <ac:chgData name="Renato De Souza Sanchetta" userId="6c506eea-caf3-4e48-a971-d437549eb43e" providerId="ADAL" clId="{82BC7608-D706-4801-975A-1F631E4DA3FD}" dt="2024-07-29T19:34:23.759" v="1900" actId="207"/>
          <ac:spMkLst>
            <pc:docMk/>
            <pc:sldMk cId="1688495856" sldId="4687"/>
            <ac:spMk id="64" creationId="{7D0E77FA-306F-E769-D5CF-F0D06BB6FBA0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65" creationId="{A245A536-0272-8638-404B-14C39F5EA1EC}"/>
          </ac:spMkLst>
        </pc:spChg>
        <pc:spChg chg="del mod">
          <ac:chgData name="Renato De Souza Sanchetta" userId="6c506eea-caf3-4e48-a971-d437549eb43e" providerId="ADAL" clId="{82BC7608-D706-4801-975A-1F631E4DA3FD}" dt="2024-07-29T19:31:42.007" v="1884" actId="478"/>
          <ac:spMkLst>
            <pc:docMk/>
            <pc:sldMk cId="1688495856" sldId="4687"/>
            <ac:spMk id="66" creationId="{963EB9E8-FC79-3658-D182-4940423138C1}"/>
          </ac:spMkLst>
        </pc:spChg>
        <pc:spChg chg="mod">
          <ac:chgData name="Renato De Souza Sanchetta" userId="6c506eea-caf3-4e48-a971-d437549eb43e" providerId="ADAL" clId="{82BC7608-D706-4801-975A-1F631E4DA3FD}" dt="2024-07-29T19:34:10.917" v="1899" actId="208"/>
          <ac:spMkLst>
            <pc:docMk/>
            <pc:sldMk cId="1688495856" sldId="4687"/>
            <ac:spMk id="67" creationId="{6F83B11F-42C6-0916-C0E3-25756954FA67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68" creationId="{4DA4FE28-1204-D3C4-A93C-9ABF0104C4B3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69" creationId="{A961A769-4380-F1BC-9C9D-1893BD79D8E4}"/>
          </ac:spMkLst>
        </pc:spChg>
        <pc:spChg chg="mod">
          <ac:chgData name="Renato De Souza Sanchetta" userId="6c506eea-caf3-4e48-a971-d437549eb43e" providerId="ADAL" clId="{82BC7608-D706-4801-975A-1F631E4DA3FD}" dt="2024-07-29T19:34:34.015" v="1901" actId="207"/>
          <ac:spMkLst>
            <pc:docMk/>
            <pc:sldMk cId="1688495856" sldId="4687"/>
            <ac:spMk id="70" creationId="{E0703399-4B2D-D325-60EA-86E221683696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71" creationId="{429EB211-A8EA-262C-8754-04A8790B969F}"/>
          </ac:spMkLst>
        </pc:spChg>
        <pc:spChg chg="del mod">
          <ac:chgData name="Renato De Souza Sanchetta" userId="6c506eea-caf3-4e48-a971-d437549eb43e" providerId="ADAL" clId="{82BC7608-D706-4801-975A-1F631E4DA3FD}" dt="2024-07-29T19:31:22.135" v="1879" actId="478"/>
          <ac:spMkLst>
            <pc:docMk/>
            <pc:sldMk cId="1688495856" sldId="4687"/>
            <ac:spMk id="72" creationId="{B04758AB-707E-E74D-2A2A-8E45147D83EB}"/>
          </ac:spMkLst>
        </pc:spChg>
        <pc:spChg chg="mod">
          <ac:chgData name="Renato De Souza Sanchetta" userId="6c506eea-caf3-4e48-a971-d437549eb43e" providerId="ADAL" clId="{82BC7608-D706-4801-975A-1F631E4DA3FD}" dt="2024-07-29T19:30:49.840" v="1875"/>
          <ac:spMkLst>
            <pc:docMk/>
            <pc:sldMk cId="1688495856" sldId="4687"/>
            <ac:spMk id="73" creationId="{28C90C62-B76C-4FCB-0212-C339714C8191}"/>
          </ac:spMkLst>
        </pc:spChg>
        <pc:spChg chg="add del mod">
          <ac:chgData name="Renato De Souza Sanchetta" userId="6c506eea-caf3-4e48-a971-d437549eb43e" providerId="ADAL" clId="{82BC7608-D706-4801-975A-1F631E4DA3FD}" dt="2024-07-29T19:31:30.052" v="1880" actId="478"/>
          <ac:spMkLst>
            <pc:docMk/>
            <pc:sldMk cId="1688495856" sldId="4687"/>
            <ac:spMk id="74" creationId="{9F37C098-DC82-E77A-A679-4C06A99658C4}"/>
          </ac:spMkLst>
        </pc:spChg>
        <pc:spChg chg="add mod">
          <ac:chgData name="Renato De Souza Sanchetta" userId="6c506eea-caf3-4e48-a971-d437549eb43e" providerId="ADAL" clId="{82BC7608-D706-4801-975A-1F631E4DA3FD}" dt="2024-07-29T19:32:43.328" v="1891" actId="1076"/>
          <ac:spMkLst>
            <pc:docMk/>
            <pc:sldMk cId="1688495856" sldId="4687"/>
            <ac:spMk id="75" creationId="{36E47700-A97D-7BCC-6B62-17FA965E4B66}"/>
          </ac:spMkLst>
        </pc:spChg>
        <pc:spChg chg="add mod">
          <ac:chgData name="Renato De Souza Sanchetta" userId="6c506eea-caf3-4e48-a971-d437549eb43e" providerId="ADAL" clId="{82BC7608-D706-4801-975A-1F631E4DA3FD}" dt="2024-07-29T19:32:39.115" v="1890" actId="1076"/>
          <ac:spMkLst>
            <pc:docMk/>
            <pc:sldMk cId="1688495856" sldId="4687"/>
            <ac:spMk id="76" creationId="{12945CE5-63D5-B7F6-6530-F683424B706B}"/>
          </ac:spMkLst>
        </pc:spChg>
        <pc:spChg chg="add del mod">
          <ac:chgData name="Renato De Souza Sanchetta" userId="6c506eea-caf3-4e48-a971-d437549eb43e" providerId="ADAL" clId="{82BC7608-D706-4801-975A-1F631E4DA3FD}" dt="2024-07-29T19:32:52.700" v="1895" actId="478"/>
          <ac:spMkLst>
            <pc:docMk/>
            <pc:sldMk cId="1688495856" sldId="4687"/>
            <ac:spMk id="77" creationId="{A6EC258D-CC38-667C-8C3F-D5F3751D07EC}"/>
          </ac:spMkLst>
        </pc:spChg>
        <pc:spChg chg="add del mod">
          <ac:chgData name="Renato De Souza Sanchetta" userId="6c506eea-caf3-4e48-a971-d437549eb43e" providerId="ADAL" clId="{82BC7608-D706-4801-975A-1F631E4DA3FD}" dt="2024-07-29T19:32:47.818" v="1892" actId="478"/>
          <ac:spMkLst>
            <pc:docMk/>
            <pc:sldMk cId="1688495856" sldId="4687"/>
            <ac:spMk id="78" creationId="{92670040-6A01-A932-6C72-06745DABD2CF}"/>
          </ac:spMkLst>
        </pc:spChg>
        <pc:spChg chg="add del mod">
          <ac:chgData name="Renato De Souza Sanchetta" userId="6c506eea-caf3-4e48-a971-d437549eb43e" providerId="ADAL" clId="{82BC7608-D706-4801-975A-1F631E4DA3FD}" dt="2024-07-29T19:32:50.532" v="1894" actId="478"/>
          <ac:spMkLst>
            <pc:docMk/>
            <pc:sldMk cId="1688495856" sldId="4687"/>
            <ac:spMk id="79" creationId="{122F6B58-1E81-A14B-0CD7-70A3E891A030}"/>
          </ac:spMkLst>
        </pc:spChg>
        <pc:spChg chg="add del mod">
          <ac:chgData name="Renato De Souza Sanchetta" userId="6c506eea-caf3-4e48-a971-d437549eb43e" providerId="ADAL" clId="{82BC7608-D706-4801-975A-1F631E4DA3FD}" dt="2024-07-29T19:33:42.394" v="1897" actId="478"/>
          <ac:spMkLst>
            <pc:docMk/>
            <pc:sldMk cId="1688495856" sldId="4687"/>
            <ac:spMk id="80" creationId="{7A33A1E6-517B-8368-94B8-DE0BD11E2957}"/>
          </ac:spMkLst>
        </pc:spChg>
        <pc:spChg chg="add del mod">
          <ac:chgData name="Renato De Souza Sanchetta" userId="6c506eea-caf3-4e48-a971-d437549eb43e" providerId="ADAL" clId="{82BC7608-D706-4801-975A-1F631E4DA3FD}" dt="2024-07-29T19:32:54.436" v="1896" actId="478"/>
          <ac:spMkLst>
            <pc:docMk/>
            <pc:sldMk cId="1688495856" sldId="4687"/>
            <ac:spMk id="81" creationId="{F7F8E111-FFE3-246B-94B2-93FA40BA4852}"/>
          </ac:spMkLst>
        </pc:spChg>
        <pc:spChg chg="add del mod">
          <ac:chgData name="Renato De Souza Sanchetta" userId="6c506eea-caf3-4e48-a971-d437549eb43e" providerId="ADAL" clId="{82BC7608-D706-4801-975A-1F631E4DA3FD}" dt="2024-07-29T19:59:20.910" v="1908" actId="478"/>
          <ac:spMkLst>
            <pc:docMk/>
            <pc:sldMk cId="1688495856" sldId="4687"/>
            <ac:spMk id="83" creationId="{7001DDE5-E386-7434-C0F3-B2B2D3EC91F7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84" creationId="{A85BB757-09F4-C6E3-C312-B27247E20975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85" creationId="{5A6B2817-7CC8-AB09-8768-ADA9735B3CEC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86" creationId="{5DB1CBA9-8E63-09C9-47EE-44AF896B57F9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87" creationId="{4F73DFFA-3897-70D6-4113-59E19CFA7BE2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88" creationId="{7EF761BA-04BC-2C55-4861-683303537388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89" creationId="{B3F14008-B814-624B-68EE-72643A2853CE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0" creationId="{08E77ED9-17EA-A0C4-F2D9-14FD7171A9E9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1" creationId="{2AFFE587-B608-131A-5662-E67B7811FEF4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2" creationId="{C1F9D582-D818-353C-BC4C-D599CF40D13A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3" creationId="{50E41EE2-9A21-94A4-C4AE-DD8C30A6820C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4" creationId="{1C22C495-B004-8B60-15E5-AFE3DF1E2515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5" creationId="{B6E6D96A-D8B7-2FCF-7F5D-F2F98B0E1DAD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6" creationId="{4B9201CF-527F-1071-C230-3301A28EECC3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7" creationId="{EFF5A980-319A-C277-729D-C71D2E9C8E93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8" creationId="{0FF7DB96-FB26-6B4A-59D9-C757135E45DE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99" creationId="{FF6DE7B6-9C97-2369-A244-6605818512A8}"/>
          </ac:spMkLst>
        </pc:spChg>
        <pc:spChg chg="add del mod">
          <ac:chgData name="Renato De Souza Sanchetta" userId="6c506eea-caf3-4e48-a971-d437549eb43e" providerId="ADAL" clId="{82BC7608-D706-4801-975A-1F631E4DA3FD}" dt="2024-07-29T20:15:34.421" v="1936" actId="478"/>
          <ac:spMkLst>
            <pc:docMk/>
            <pc:sldMk cId="1688495856" sldId="4687"/>
            <ac:spMk id="104" creationId="{4F4F5FA5-0EFE-F237-6F4F-AC0D3D96BDA5}"/>
          </ac:spMkLst>
        </pc:spChg>
        <pc:spChg chg="add mod">
          <ac:chgData name="Renato De Souza Sanchetta" userId="6c506eea-caf3-4e48-a971-d437549eb43e" providerId="ADAL" clId="{82BC7608-D706-4801-975A-1F631E4DA3FD}" dt="2024-07-29T20:00:47.351" v="1911" actId="2711"/>
          <ac:spMkLst>
            <pc:docMk/>
            <pc:sldMk cId="1688495856" sldId="4687"/>
            <ac:spMk id="106" creationId="{DD0EE80A-8087-9424-E362-4FA8FC519F0E}"/>
          </ac:spMkLst>
        </pc:spChg>
        <pc:spChg chg="add mod">
          <ac:chgData name="Renato De Souza Sanchetta" userId="6c506eea-caf3-4e48-a971-d437549eb43e" providerId="ADAL" clId="{82BC7608-D706-4801-975A-1F631E4DA3FD}" dt="2024-07-29T20:00:47.351" v="1911" actId="2711"/>
          <ac:spMkLst>
            <pc:docMk/>
            <pc:sldMk cId="1688495856" sldId="4687"/>
            <ac:spMk id="107" creationId="{B49A09E6-E17F-C0CB-9517-B25296D04DDB}"/>
          </ac:spMkLst>
        </pc:spChg>
        <pc:spChg chg="add mod">
          <ac:chgData name="Renato De Souza Sanchetta" userId="6c506eea-caf3-4e48-a971-d437549eb43e" providerId="ADAL" clId="{82BC7608-D706-4801-975A-1F631E4DA3FD}" dt="2024-07-29T20:16:10.235" v="1983"/>
          <ac:spMkLst>
            <pc:docMk/>
            <pc:sldMk cId="1688495856" sldId="4687"/>
            <ac:spMk id="112" creationId="{05025C94-7A6A-4A45-D634-3CE771A98DA9}"/>
          </ac:spMkLst>
        </pc:spChg>
        <pc:spChg chg="add del mod">
          <ac:chgData name="Renato De Souza Sanchetta" userId="6c506eea-caf3-4e48-a971-d437549eb43e" providerId="ADAL" clId="{82BC7608-D706-4801-975A-1F631E4DA3FD}" dt="2024-07-29T20:18:13.146" v="2056" actId="478"/>
          <ac:spMkLst>
            <pc:docMk/>
            <pc:sldMk cId="1688495856" sldId="4687"/>
            <ac:spMk id="113" creationId="{1060F1AA-7117-5EE4-16BD-DF18560509AE}"/>
          </ac:spMkLst>
        </pc:spChg>
        <pc:grpChg chg="add del mod">
          <ac:chgData name="Renato De Souza Sanchetta" userId="6c506eea-caf3-4e48-a971-d437549eb43e" providerId="ADAL" clId="{82BC7608-D706-4801-975A-1F631E4DA3FD}" dt="2024-07-29T19:59:20.910" v="1908" actId="478"/>
          <ac:grpSpMkLst>
            <pc:docMk/>
            <pc:sldMk cId="1688495856" sldId="4687"/>
            <ac:grpSpMk id="2" creationId="{C7CBF934-2018-A0F9-F56A-7DB1F19472B8}"/>
          </ac:grpSpMkLst>
        </pc:grpChg>
        <pc:grpChg chg="add del mod">
          <ac:chgData name="Renato De Souza Sanchetta" userId="6c506eea-caf3-4e48-a971-d437549eb43e" providerId="ADAL" clId="{82BC7608-D706-4801-975A-1F631E4DA3FD}" dt="2024-07-29T19:59:20.910" v="1908" actId="478"/>
          <ac:grpSpMkLst>
            <pc:docMk/>
            <pc:sldMk cId="1688495856" sldId="4687"/>
            <ac:grpSpMk id="15" creationId="{78373839-F488-15CB-681E-5598708E1FF8}"/>
          </ac:grpSpMkLst>
        </pc:grpChg>
        <pc:grpChg chg="del">
          <ac:chgData name="Renato De Souza Sanchetta" userId="6c506eea-caf3-4e48-a971-d437549eb43e" providerId="ADAL" clId="{82BC7608-D706-4801-975A-1F631E4DA3FD}" dt="2024-07-29T19:27:22.437" v="1874" actId="478"/>
          <ac:grpSpMkLst>
            <pc:docMk/>
            <pc:sldMk cId="1688495856" sldId="4687"/>
            <ac:grpSpMk id="31" creationId="{9876886F-A869-DC8C-A060-299512277CAA}"/>
          </ac:grpSpMkLst>
        </pc:grpChg>
        <pc:grpChg chg="del">
          <ac:chgData name="Renato De Souza Sanchetta" userId="6c506eea-caf3-4e48-a971-d437549eb43e" providerId="ADAL" clId="{82BC7608-D706-4801-975A-1F631E4DA3FD}" dt="2024-07-29T19:27:22.437" v="1874" actId="478"/>
          <ac:grpSpMkLst>
            <pc:docMk/>
            <pc:sldMk cId="1688495856" sldId="4687"/>
            <ac:grpSpMk id="36" creationId="{D51089F0-C765-2B60-4F86-8891EE6C07DA}"/>
          </ac:grpSpMkLst>
        </pc:grpChg>
        <pc:grpChg chg="add del mod">
          <ac:chgData name="Renato De Souza Sanchetta" userId="6c506eea-caf3-4e48-a971-d437549eb43e" providerId="ADAL" clId="{82BC7608-D706-4801-975A-1F631E4DA3FD}" dt="2024-07-29T19:59:20.910" v="1908" actId="478"/>
          <ac:grpSpMkLst>
            <pc:docMk/>
            <pc:sldMk cId="1688495856" sldId="4687"/>
            <ac:grpSpMk id="50" creationId="{1E4B454A-C0A1-ABE1-C1F7-AD5356122852}"/>
          </ac:grpSpMkLst>
        </pc:grpChg>
        <pc:grpChg chg="add del mod">
          <ac:chgData name="Renato De Souza Sanchetta" userId="6c506eea-caf3-4e48-a971-d437549eb43e" providerId="ADAL" clId="{82BC7608-D706-4801-975A-1F631E4DA3FD}" dt="2024-07-29T19:59:20.910" v="1908" actId="478"/>
          <ac:grpSpMkLst>
            <pc:docMk/>
            <pc:sldMk cId="1688495856" sldId="4687"/>
            <ac:grpSpMk id="62" creationId="{7C134862-7937-DA66-9CF7-4A788FEC9F94}"/>
          </ac:grpSpMkLst>
        </pc:grpChg>
        <pc:grpChg chg="add del mod">
          <ac:chgData name="Renato De Souza Sanchetta" userId="6c506eea-caf3-4e48-a971-d437549eb43e" providerId="ADAL" clId="{82BC7608-D706-4801-975A-1F631E4DA3FD}" dt="2024-07-29T19:59:24.490" v="1909" actId="478"/>
          <ac:grpSpMkLst>
            <pc:docMk/>
            <pc:sldMk cId="1688495856" sldId="4687"/>
            <ac:grpSpMk id="82" creationId="{2D89A796-B4A1-3DD8-8A1F-52BB0634E7BC}"/>
          </ac:grpSpMkLst>
        </pc:grpChg>
        <pc:grpChg chg="add del mod">
          <ac:chgData name="Renato De Souza Sanchetta" userId="6c506eea-caf3-4e48-a971-d437549eb43e" providerId="ADAL" clId="{82BC7608-D706-4801-975A-1F631E4DA3FD}" dt="2024-07-29T20:15:34.421" v="1936" actId="478"/>
          <ac:grpSpMkLst>
            <pc:docMk/>
            <pc:sldMk cId="1688495856" sldId="4687"/>
            <ac:grpSpMk id="105" creationId="{E145BCB8-A7AD-EA98-6685-61162E2FA891}"/>
          </ac:grpSpMkLst>
        </pc:grpChg>
        <pc:picChg chg="del">
          <ac:chgData name="Renato De Souza Sanchetta" userId="6c506eea-caf3-4e48-a971-d437549eb43e" providerId="ADAL" clId="{82BC7608-D706-4801-975A-1F631E4DA3FD}" dt="2024-07-29T19:27:22.437" v="1874" actId="478"/>
          <ac:picMkLst>
            <pc:docMk/>
            <pc:sldMk cId="1688495856" sldId="4687"/>
            <ac:picMk id="30" creationId="{EEC3CE54-6A41-B25C-92F3-5D69139B3434}"/>
          </ac:picMkLst>
        </pc:picChg>
        <pc:picChg chg="del">
          <ac:chgData name="Renato De Souza Sanchetta" userId="6c506eea-caf3-4e48-a971-d437549eb43e" providerId="ADAL" clId="{82BC7608-D706-4801-975A-1F631E4DA3FD}" dt="2024-07-29T19:27:22.437" v="1874" actId="478"/>
          <ac:picMkLst>
            <pc:docMk/>
            <pc:sldMk cId="1688495856" sldId="4687"/>
            <ac:picMk id="42" creationId="{9DA00916-7B63-F1A9-0B30-BE1DA7E1DAEB}"/>
          </ac:picMkLst>
        </pc:picChg>
        <pc:picChg chg="del">
          <ac:chgData name="Renato De Souza Sanchetta" userId="6c506eea-caf3-4e48-a971-d437549eb43e" providerId="ADAL" clId="{82BC7608-D706-4801-975A-1F631E4DA3FD}" dt="2024-07-29T19:27:22.437" v="1874" actId="478"/>
          <ac:picMkLst>
            <pc:docMk/>
            <pc:sldMk cId="1688495856" sldId="4687"/>
            <ac:picMk id="45" creationId="{202EA2F8-088D-5F7A-D32B-C3C14BDCC44B}"/>
          </ac:picMkLst>
        </pc:picChg>
        <pc:picChg chg="add del mod">
          <ac:chgData name="Renato De Souza Sanchetta" userId="6c506eea-caf3-4e48-a971-d437549eb43e" providerId="ADAL" clId="{82BC7608-D706-4801-975A-1F631E4DA3FD}" dt="2024-07-29T20:15:34.421" v="1936" actId="478"/>
          <ac:picMkLst>
            <pc:docMk/>
            <pc:sldMk cId="1688495856" sldId="4687"/>
            <ac:picMk id="100" creationId="{D9D696C0-07DC-421F-FD36-E0918941143C}"/>
          </ac:picMkLst>
        </pc:picChg>
        <pc:picChg chg="add del mod">
          <ac:chgData name="Renato De Souza Sanchetta" userId="6c506eea-caf3-4e48-a971-d437549eb43e" providerId="ADAL" clId="{82BC7608-D706-4801-975A-1F631E4DA3FD}" dt="2024-07-29T20:15:34.421" v="1936" actId="478"/>
          <ac:picMkLst>
            <pc:docMk/>
            <pc:sldMk cId="1688495856" sldId="4687"/>
            <ac:picMk id="101" creationId="{ABA8BFA0-5FCC-13CE-9DF1-BBF7427D899B}"/>
          </ac:picMkLst>
        </pc:picChg>
        <pc:picChg chg="add del mod">
          <ac:chgData name="Renato De Souza Sanchetta" userId="6c506eea-caf3-4e48-a971-d437549eb43e" providerId="ADAL" clId="{82BC7608-D706-4801-975A-1F631E4DA3FD}" dt="2024-07-29T20:15:34.421" v="1936" actId="478"/>
          <ac:picMkLst>
            <pc:docMk/>
            <pc:sldMk cId="1688495856" sldId="4687"/>
            <ac:picMk id="102" creationId="{20084A31-508D-6157-D3DE-F4D7236EC7F9}"/>
          </ac:picMkLst>
        </pc:picChg>
        <pc:picChg chg="add del mod">
          <ac:chgData name="Renato De Souza Sanchetta" userId="6c506eea-caf3-4e48-a971-d437549eb43e" providerId="ADAL" clId="{82BC7608-D706-4801-975A-1F631E4DA3FD}" dt="2024-07-29T20:15:34.421" v="1936" actId="478"/>
          <ac:picMkLst>
            <pc:docMk/>
            <pc:sldMk cId="1688495856" sldId="4687"/>
            <ac:picMk id="103" creationId="{4FFD6596-6396-64DF-8966-ACE75987EB44}"/>
          </ac:picMkLst>
        </pc:picChg>
        <pc:picChg chg="add del mod">
          <ac:chgData name="Renato De Souza Sanchetta" userId="6c506eea-caf3-4e48-a971-d437549eb43e" providerId="ADAL" clId="{82BC7608-D706-4801-975A-1F631E4DA3FD}" dt="2024-07-29T20:18:13.146" v="2056" actId="478"/>
          <ac:picMkLst>
            <pc:docMk/>
            <pc:sldMk cId="1688495856" sldId="4687"/>
            <ac:picMk id="109" creationId="{CFF5323C-FD7E-997D-3203-56FC39CB0B59}"/>
          </ac:picMkLst>
        </pc:picChg>
        <pc:picChg chg="add del mod">
          <ac:chgData name="Renato De Souza Sanchetta" userId="6c506eea-caf3-4e48-a971-d437549eb43e" providerId="ADAL" clId="{82BC7608-D706-4801-975A-1F631E4DA3FD}" dt="2024-07-29T20:15:18.738" v="1933" actId="478"/>
          <ac:picMkLst>
            <pc:docMk/>
            <pc:sldMk cId="1688495856" sldId="4687"/>
            <ac:picMk id="111" creationId="{4F3EEC85-0A6D-E38A-36B2-CBE73DA65788}"/>
          </ac:picMkLst>
        </pc:picChg>
        <pc:cxnChg chg="del">
          <ac:chgData name="Renato De Souza Sanchetta" userId="6c506eea-caf3-4e48-a971-d437549eb43e" providerId="ADAL" clId="{82BC7608-D706-4801-975A-1F631E4DA3FD}" dt="2024-07-29T19:27:22.437" v="1874" actId="478"/>
          <ac:cxnSpMkLst>
            <pc:docMk/>
            <pc:sldMk cId="1688495856" sldId="4687"/>
            <ac:cxnSpMk id="27" creationId="{15FC1A25-17EF-D093-88C6-302986DEA6A0}"/>
          </ac:cxnSpMkLst>
        </pc:cxnChg>
        <pc:cxnChg chg="del">
          <ac:chgData name="Renato De Souza Sanchetta" userId="6c506eea-caf3-4e48-a971-d437549eb43e" providerId="ADAL" clId="{82BC7608-D706-4801-975A-1F631E4DA3FD}" dt="2024-07-29T19:27:22.437" v="1874" actId="478"/>
          <ac:cxnSpMkLst>
            <pc:docMk/>
            <pc:sldMk cId="1688495856" sldId="4687"/>
            <ac:cxnSpMk id="28" creationId="{1880B005-6A62-5F46-9D90-A5A7B82B5494}"/>
          </ac:cxnSpMkLst>
        </pc:cxnChg>
      </pc:sldChg>
      <pc:sldChg chg="del">
        <pc:chgData name="Renato De Souza Sanchetta" userId="6c506eea-caf3-4e48-a971-d437549eb43e" providerId="ADAL" clId="{82BC7608-D706-4801-975A-1F631E4DA3FD}" dt="2024-07-29T19:25:34.865" v="1872" actId="47"/>
        <pc:sldMkLst>
          <pc:docMk/>
          <pc:sldMk cId="3381778809" sldId="4689"/>
        </pc:sldMkLst>
      </pc:sldChg>
      <pc:sldChg chg="del">
        <pc:chgData name="Renato De Souza Sanchetta" userId="6c506eea-caf3-4e48-a971-d437549eb43e" providerId="ADAL" clId="{82BC7608-D706-4801-975A-1F631E4DA3FD}" dt="2024-07-29T17:51:46.636" v="270" actId="47"/>
        <pc:sldMkLst>
          <pc:docMk/>
          <pc:sldMk cId="1389573961" sldId="4692"/>
        </pc:sldMkLst>
      </pc:sldChg>
      <pc:sldChg chg="addSp delSp modSp mod modTransition">
        <pc:chgData name="Renato De Souza Sanchetta" userId="6c506eea-caf3-4e48-a971-d437549eb43e" providerId="ADAL" clId="{82BC7608-D706-4801-975A-1F631E4DA3FD}" dt="2024-08-02T20:40:26.258" v="9930"/>
        <pc:sldMkLst>
          <pc:docMk/>
          <pc:sldMk cId="479029276" sldId="4693"/>
        </pc:sldMkLst>
        <pc:spChg chg="mod">
          <ac:chgData name="Renato De Souza Sanchetta" userId="6c506eea-caf3-4e48-a971-d437549eb43e" providerId="ADAL" clId="{82BC7608-D706-4801-975A-1F631E4DA3FD}" dt="2024-07-29T17:45:30.686" v="1" actId="20577"/>
          <ac:spMkLst>
            <pc:docMk/>
            <pc:sldMk cId="479029276" sldId="4693"/>
            <ac:spMk id="2" creationId="{AB57E197-798A-937C-38EF-BECCA22D7D8C}"/>
          </ac:spMkLst>
        </pc:spChg>
        <pc:spChg chg="mod">
          <ac:chgData name="Renato De Souza Sanchetta" userId="6c506eea-caf3-4e48-a971-d437549eb43e" providerId="ADAL" clId="{82BC7608-D706-4801-975A-1F631E4DA3FD}" dt="2024-07-29T17:51:30.811" v="269" actId="20577"/>
          <ac:spMkLst>
            <pc:docMk/>
            <pc:sldMk cId="479029276" sldId="4693"/>
            <ac:spMk id="6" creationId="{439D044C-7BC4-7E40-A944-FFCFB258C56D}"/>
          </ac:spMkLst>
        </pc:spChg>
        <pc:spChg chg="mod">
          <ac:chgData name="Renato De Souza Sanchetta" userId="6c506eea-caf3-4e48-a971-d437549eb43e" providerId="ADAL" clId="{82BC7608-D706-4801-975A-1F631E4DA3FD}" dt="2024-07-29T17:49:07.708" v="189"/>
          <ac:spMkLst>
            <pc:docMk/>
            <pc:sldMk cId="479029276" sldId="4693"/>
            <ac:spMk id="7" creationId="{919C7C8E-31C6-A747-B53E-9F7B35A65035}"/>
          </ac:spMkLst>
        </pc:spChg>
        <pc:picChg chg="add del mod">
          <ac:chgData name="Renato De Souza Sanchetta" userId="6c506eea-caf3-4e48-a971-d437549eb43e" providerId="ADAL" clId="{82BC7608-D706-4801-975A-1F631E4DA3FD}" dt="2024-07-29T20:16:01.188" v="1979" actId="478"/>
          <ac:picMkLst>
            <pc:docMk/>
            <pc:sldMk cId="479029276" sldId="4693"/>
            <ac:picMk id="3" creationId="{A4B21DCC-FE4E-C13A-B7B9-F956CF79131D}"/>
          </ac:picMkLst>
        </pc:picChg>
      </pc:sldChg>
      <pc:sldChg chg="del">
        <pc:chgData name="Renato De Souza Sanchetta" userId="6c506eea-caf3-4e48-a971-d437549eb43e" providerId="ADAL" clId="{82BC7608-D706-4801-975A-1F631E4DA3FD}" dt="2024-07-29T19:25:34.865" v="1872" actId="47"/>
        <pc:sldMkLst>
          <pc:docMk/>
          <pc:sldMk cId="2065440149" sldId="4695"/>
        </pc:sldMkLst>
      </pc:sldChg>
      <pc:sldChg chg="del">
        <pc:chgData name="Renato De Souza Sanchetta" userId="6c506eea-caf3-4e48-a971-d437549eb43e" providerId="ADAL" clId="{82BC7608-D706-4801-975A-1F631E4DA3FD}" dt="2024-07-29T19:25:34.865" v="1872" actId="47"/>
        <pc:sldMkLst>
          <pc:docMk/>
          <pc:sldMk cId="2268387666" sldId="4696"/>
        </pc:sldMkLst>
      </pc:sldChg>
      <pc:sldChg chg="del">
        <pc:chgData name="Renato De Souza Sanchetta" userId="6c506eea-caf3-4e48-a971-d437549eb43e" providerId="ADAL" clId="{82BC7608-D706-4801-975A-1F631E4DA3FD}" dt="2024-07-29T19:25:34.865" v="1872" actId="47"/>
        <pc:sldMkLst>
          <pc:docMk/>
          <pc:sldMk cId="1036400067" sldId="4697"/>
        </pc:sldMkLst>
      </pc:sldChg>
      <pc:sldChg chg="del">
        <pc:chgData name="Renato De Souza Sanchetta" userId="6c506eea-caf3-4e48-a971-d437549eb43e" providerId="ADAL" clId="{82BC7608-D706-4801-975A-1F631E4DA3FD}" dt="2024-07-29T19:25:34.865" v="1872" actId="47"/>
        <pc:sldMkLst>
          <pc:docMk/>
          <pc:sldMk cId="2633272214" sldId="4698"/>
        </pc:sldMkLst>
      </pc:sldChg>
      <pc:sldChg chg="del">
        <pc:chgData name="Renato De Souza Sanchetta" userId="6c506eea-caf3-4e48-a971-d437549eb43e" providerId="ADAL" clId="{82BC7608-D706-4801-975A-1F631E4DA3FD}" dt="2024-07-29T19:25:34.865" v="1872" actId="47"/>
        <pc:sldMkLst>
          <pc:docMk/>
          <pc:sldMk cId="3197964488" sldId="4699"/>
        </pc:sldMkLst>
      </pc:sldChg>
      <pc:sldChg chg="del">
        <pc:chgData name="Renato De Souza Sanchetta" userId="6c506eea-caf3-4e48-a971-d437549eb43e" providerId="ADAL" clId="{82BC7608-D706-4801-975A-1F631E4DA3FD}" dt="2024-07-29T19:25:34.865" v="1872" actId="47"/>
        <pc:sldMkLst>
          <pc:docMk/>
          <pc:sldMk cId="2017639799" sldId="4700"/>
        </pc:sldMkLst>
      </pc:sldChg>
      <pc:sldChg chg="del">
        <pc:chgData name="Renato De Souza Sanchetta" userId="6c506eea-caf3-4e48-a971-d437549eb43e" providerId="ADAL" clId="{82BC7608-D706-4801-975A-1F631E4DA3FD}" dt="2024-07-29T19:25:34.865" v="1872" actId="47"/>
        <pc:sldMkLst>
          <pc:docMk/>
          <pc:sldMk cId="2472779760" sldId="4701"/>
        </pc:sldMkLst>
      </pc:sldChg>
      <pc:sldChg chg="del">
        <pc:chgData name="Renato De Souza Sanchetta" userId="6c506eea-caf3-4e48-a971-d437549eb43e" providerId="ADAL" clId="{82BC7608-D706-4801-975A-1F631E4DA3FD}" dt="2024-07-29T19:25:34.865" v="1872" actId="47"/>
        <pc:sldMkLst>
          <pc:docMk/>
          <pc:sldMk cId="181777005" sldId="4702"/>
        </pc:sldMkLst>
      </pc:sldChg>
      <pc:sldChg chg="addSp delSp modSp add mod ord modTransition modAnim">
        <pc:chgData name="Renato De Souza Sanchetta" userId="6c506eea-caf3-4e48-a971-d437549eb43e" providerId="ADAL" clId="{82BC7608-D706-4801-975A-1F631E4DA3FD}" dt="2024-08-02T20:40:26.258" v="9930"/>
        <pc:sldMkLst>
          <pc:docMk/>
          <pc:sldMk cId="557538859" sldId="4703"/>
        </pc:sldMkLst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2" creationId="{6E872D95-927D-E43D-4B5B-DD08DFF0081E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3" creationId="{265DF988-9B34-C9B8-2991-75602EAA43A1}"/>
          </ac:spMkLst>
        </pc:spChg>
        <pc:spChg chg="mod">
          <ac:chgData name="Renato De Souza Sanchetta" userId="6c506eea-caf3-4e48-a971-d437549eb43e" providerId="ADAL" clId="{82BC7608-D706-4801-975A-1F631E4DA3FD}" dt="2024-08-02T17:58:07.942" v="7300"/>
          <ac:spMkLst>
            <pc:docMk/>
            <pc:sldMk cId="557538859" sldId="4703"/>
            <ac:spMk id="3" creationId="{8196AE57-3228-F3A6-D0D2-60F19FA629E2}"/>
          </ac:spMkLst>
        </pc:spChg>
        <pc:spChg chg="mod">
          <ac:chgData name="Renato De Souza Sanchetta" userId="6c506eea-caf3-4e48-a971-d437549eb43e" providerId="ADAL" clId="{82BC7608-D706-4801-975A-1F631E4DA3FD}" dt="2024-08-02T17:58:07.942" v="7300"/>
          <ac:spMkLst>
            <pc:docMk/>
            <pc:sldMk cId="557538859" sldId="4703"/>
            <ac:spMk id="4" creationId="{E6C9E014-40F3-8D80-82CB-A2C14A50016D}"/>
          </ac:spMkLst>
        </pc:spChg>
        <pc:spChg chg="mod">
          <ac:chgData name="Renato De Souza Sanchetta" userId="6c506eea-caf3-4e48-a971-d437549eb43e" providerId="ADAL" clId="{82BC7608-D706-4801-975A-1F631E4DA3FD}" dt="2024-08-02T17:58:07.942" v="7300"/>
          <ac:spMkLst>
            <pc:docMk/>
            <pc:sldMk cId="557538859" sldId="4703"/>
            <ac:spMk id="5" creationId="{3CE3207F-8197-DA24-93C4-80E76480BD9B}"/>
          </ac:spMkLst>
        </pc:spChg>
        <pc:spChg chg="add mod topLvl">
          <ac:chgData name="Renato De Souza Sanchetta" userId="6c506eea-caf3-4e48-a971-d437549eb43e" providerId="ADAL" clId="{82BC7608-D706-4801-975A-1F631E4DA3FD}" dt="2024-07-29T18:48:13.824" v="1232" actId="6549"/>
          <ac:spMkLst>
            <pc:docMk/>
            <pc:sldMk cId="557538859" sldId="4703"/>
            <ac:spMk id="6" creationId="{DDE765AF-A775-0273-8D4A-CE113388502C}"/>
          </ac:spMkLst>
        </pc:spChg>
        <pc:spChg chg="add mod topLvl">
          <ac:chgData name="Renato De Souza Sanchetta" userId="6c506eea-caf3-4e48-a971-d437549eb43e" providerId="ADAL" clId="{82BC7608-D706-4801-975A-1F631E4DA3FD}" dt="2024-07-29T18:54:32.476" v="1441" actId="21"/>
          <ac:spMkLst>
            <pc:docMk/>
            <pc:sldMk cId="557538859" sldId="4703"/>
            <ac:spMk id="7" creationId="{EA8C1F48-3CD9-0581-05FF-F8525FEC6621}"/>
          </ac:spMkLst>
        </pc:spChg>
        <pc:spChg chg="add mod topLvl">
          <ac:chgData name="Renato De Souza Sanchetta" userId="6c506eea-caf3-4e48-a971-d437549eb43e" providerId="ADAL" clId="{82BC7608-D706-4801-975A-1F631E4DA3FD}" dt="2024-07-29T18:48:52.214" v="1283" actId="6549"/>
          <ac:spMkLst>
            <pc:docMk/>
            <pc:sldMk cId="557538859" sldId="4703"/>
            <ac:spMk id="8" creationId="{0D531EF9-D5CC-BC46-6027-F47A2F775F4E}"/>
          </ac:spMkLst>
        </pc:spChg>
        <pc:spChg chg="add mod topLvl">
          <ac:chgData name="Renato De Souza Sanchetta" userId="6c506eea-caf3-4e48-a971-d437549eb43e" providerId="ADAL" clId="{82BC7608-D706-4801-975A-1F631E4DA3FD}" dt="2024-07-29T18:53:54.254" v="1402" actId="21"/>
          <ac:spMkLst>
            <pc:docMk/>
            <pc:sldMk cId="557538859" sldId="4703"/>
            <ac:spMk id="9" creationId="{C6BFB8B3-1BB6-1B65-D312-FAB3590EB249}"/>
          </ac:spMkLst>
        </pc:spChg>
        <pc:spChg chg="add mod topLvl">
          <ac:chgData name="Renato De Souza Sanchetta" userId="6c506eea-caf3-4e48-a971-d437549eb43e" providerId="ADAL" clId="{82BC7608-D706-4801-975A-1F631E4DA3FD}" dt="2024-07-29T18:50:18.731" v="1371" actId="21"/>
          <ac:spMkLst>
            <pc:docMk/>
            <pc:sldMk cId="557538859" sldId="4703"/>
            <ac:spMk id="10" creationId="{99B3FF34-5875-186B-0B83-8C2D126BED3B}"/>
          </ac:spMkLst>
        </pc:spChg>
        <pc:spChg chg="mod">
          <ac:chgData name="Renato De Souza Sanchetta" userId="6c506eea-caf3-4e48-a971-d437549eb43e" providerId="ADAL" clId="{82BC7608-D706-4801-975A-1F631E4DA3FD}" dt="2024-08-02T17:58:07.942" v="7300"/>
          <ac:spMkLst>
            <pc:docMk/>
            <pc:sldMk cId="557538859" sldId="4703"/>
            <ac:spMk id="11" creationId="{A849C058-4264-65FE-7FA1-FED5F4956EE0}"/>
          </ac:spMkLst>
        </pc:spChg>
        <pc:spChg chg="mod">
          <ac:chgData name="Renato De Souza Sanchetta" userId="6c506eea-caf3-4e48-a971-d437549eb43e" providerId="ADAL" clId="{82BC7608-D706-4801-975A-1F631E4DA3FD}" dt="2024-08-02T17:58:46.844" v="7330" actId="20577"/>
          <ac:spMkLst>
            <pc:docMk/>
            <pc:sldMk cId="557538859" sldId="4703"/>
            <ac:spMk id="12" creationId="{210F3A97-B67C-0316-657D-C2731E707B08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13" creationId="{D50C2A3C-7C30-A3B2-8865-DEC105415A00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14" creationId="{41DA861B-8549-AF05-5DD1-594E07DEDC05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16" creationId="{90D4CC7E-1538-B22A-3FD0-B4AD1EEF5463}"/>
          </ac:spMkLst>
        </pc:spChg>
        <pc:spChg chg="mod topLvl">
          <ac:chgData name="Renato De Souza Sanchetta" userId="6c506eea-caf3-4e48-a971-d437549eb43e" providerId="ADAL" clId="{82BC7608-D706-4801-975A-1F631E4DA3FD}" dt="2024-08-02T18:12:23.791" v="7649" actId="164"/>
          <ac:spMkLst>
            <pc:docMk/>
            <pc:sldMk cId="557538859" sldId="4703"/>
            <ac:spMk id="18" creationId="{B3348623-2A18-F7C5-997D-3E6F649C8F0F}"/>
          </ac:spMkLst>
        </pc:spChg>
        <pc:spChg chg="mod topLvl">
          <ac:chgData name="Renato De Souza Sanchetta" userId="6c506eea-caf3-4e48-a971-d437549eb43e" providerId="ADAL" clId="{82BC7608-D706-4801-975A-1F631E4DA3FD}" dt="2024-08-02T18:12:23.791" v="7649" actId="164"/>
          <ac:spMkLst>
            <pc:docMk/>
            <pc:sldMk cId="557538859" sldId="4703"/>
            <ac:spMk id="19" creationId="{EC1DD982-D52E-2DFB-44EC-177907C16CC1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20" creationId="{3973375D-7A9E-5DD7-B9EC-5C1F86C22BBD}"/>
          </ac:spMkLst>
        </pc:spChg>
        <pc:spChg chg="mod topLvl">
          <ac:chgData name="Renato De Souza Sanchetta" userId="6c506eea-caf3-4e48-a971-d437549eb43e" providerId="ADAL" clId="{82BC7608-D706-4801-975A-1F631E4DA3FD}" dt="2024-08-02T18:12:23.791" v="7649" actId="164"/>
          <ac:spMkLst>
            <pc:docMk/>
            <pc:sldMk cId="557538859" sldId="4703"/>
            <ac:spMk id="20" creationId="{9D24453E-3AB8-AD2F-93E5-38E87E914890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21" creationId="{4A2266EE-7E2A-9B06-C608-5776348E8E3D}"/>
          </ac:spMkLst>
        </pc:spChg>
        <pc:spChg chg="del mod">
          <ac:chgData name="Renato De Souza Sanchetta" userId="6c506eea-caf3-4e48-a971-d437549eb43e" providerId="ADAL" clId="{82BC7608-D706-4801-975A-1F631E4DA3FD}" dt="2024-08-02T17:58:25.780" v="7305" actId="478"/>
          <ac:spMkLst>
            <pc:docMk/>
            <pc:sldMk cId="557538859" sldId="4703"/>
            <ac:spMk id="21" creationId="{76DC39C4-B62F-910B-99F1-CB063A978207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23" creationId="{7FCED2DC-058A-32BC-08F2-97C4CDBEC57A}"/>
          </ac:spMkLst>
        </pc:spChg>
        <pc:spChg chg="add mod">
          <ac:chgData name="Renato De Souza Sanchetta" userId="6c506eea-caf3-4e48-a971-d437549eb43e" providerId="ADAL" clId="{82BC7608-D706-4801-975A-1F631E4DA3FD}" dt="2024-08-02T18:12:23.791" v="7649" actId="164"/>
          <ac:spMkLst>
            <pc:docMk/>
            <pc:sldMk cId="557538859" sldId="4703"/>
            <ac:spMk id="26" creationId="{8EE60BA5-BB9F-5558-16D3-747A162BCB32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27" creationId="{520B14D1-2361-D0E2-5395-84BF24342539}"/>
          </ac:spMkLst>
        </pc:spChg>
        <pc:spChg chg="add mod">
          <ac:chgData name="Renato De Souza Sanchetta" userId="6c506eea-caf3-4e48-a971-d437549eb43e" providerId="ADAL" clId="{82BC7608-D706-4801-975A-1F631E4DA3FD}" dt="2024-08-02T18:12:23.791" v="7649" actId="164"/>
          <ac:spMkLst>
            <pc:docMk/>
            <pc:sldMk cId="557538859" sldId="4703"/>
            <ac:spMk id="27" creationId="{7A19E2D5-9D1B-8327-BA25-5FB889F8A747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28" creationId="{7139B5A4-92C8-15D1-875D-8C5E83E7ED13}"/>
          </ac:spMkLst>
        </pc:spChg>
        <pc:spChg chg="add del mod">
          <ac:chgData name="Renato De Souza Sanchetta" userId="6c506eea-caf3-4e48-a971-d437549eb43e" providerId="ADAL" clId="{82BC7608-D706-4801-975A-1F631E4DA3FD}" dt="2024-08-02T18:02:17.687" v="7375" actId="478"/>
          <ac:spMkLst>
            <pc:docMk/>
            <pc:sldMk cId="557538859" sldId="4703"/>
            <ac:spMk id="28" creationId="{94426385-91B0-40AA-AECF-63746A10DF69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30" creationId="{96DCA5EE-9BE7-2F8B-68AC-0D36E07301A8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34" creationId="{0C991EE9-A3D9-252F-58FB-FDA2FBFB74E5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35" creationId="{89F49AD2-712F-72C3-D20E-36F1D620325A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37" creationId="{97854694-075D-771A-1C35-FB5E9869AF21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41" creationId="{3BD91DFA-F889-27B9-4EBD-6CAE21065442}"/>
          </ac:spMkLst>
        </pc:spChg>
        <pc:spChg chg="del">
          <ac:chgData name="Renato De Souza Sanchetta" userId="6c506eea-caf3-4e48-a971-d437549eb43e" providerId="ADAL" clId="{82BC7608-D706-4801-975A-1F631E4DA3FD}" dt="2024-07-29T18:05:34.130" v="503" actId="478"/>
          <ac:spMkLst>
            <pc:docMk/>
            <pc:sldMk cId="557538859" sldId="4703"/>
            <ac:spMk id="42" creationId="{D584760A-3D02-A407-0D79-C6DEF2A176A2}"/>
          </ac:spMkLst>
        </pc:spChg>
        <pc:spChg chg="add mod topLvl">
          <ac:chgData name="Renato De Souza Sanchetta" userId="6c506eea-caf3-4e48-a971-d437549eb43e" providerId="ADAL" clId="{82BC7608-D706-4801-975A-1F631E4DA3FD}" dt="2024-07-29T18:49:36.489" v="1351" actId="6549"/>
          <ac:spMkLst>
            <pc:docMk/>
            <pc:sldMk cId="557538859" sldId="4703"/>
            <ac:spMk id="44" creationId="{D519DCFC-988E-2801-4C51-796585F1B688}"/>
          </ac:spMkLst>
        </pc:spChg>
        <pc:spChg chg="add del mod">
          <ac:chgData name="Renato De Souza Sanchetta" userId="6c506eea-caf3-4e48-a971-d437549eb43e" providerId="ADAL" clId="{82BC7608-D706-4801-975A-1F631E4DA3FD}" dt="2024-08-02T18:01:38.415" v="7365" actId="478"/>
          <ac:spMkLst>
            <pc:docMk/>
            <pc:sldMk cId="557538859" sldId="4703"/>
            <ac:spMk id="45" creationId="{330A5C73-539C-6468-916C-1DAC7E19DB6E}"/>
          </ac:spMkLst>
        </pc:spChg>
        <pc:spChg chg="add del mod ord">
          <ac:chgData name="Renato De Souza Sanchetta" userId="6c506eea-caf3-4e48-a971-d437549eb43e" providerId="ADAL" clId="{82BC7608-D706-4801-975A-1F631E4DA3FD}" dt="2024-07-29T18:11:29.282" v="599" actId="478"/>
          <ac:spMkLst>
            <pc:docMk/>
            <pc:sldMk cId="557538859" sldId="4703"/>
            <ac:spMk id="45" creationId="{701738BB-8F04-DD94-1EE8-F59B4FEBF3C8}"/>
          </ac:spMkLst>
        </pc:spChg>
        <pc:spChg chg="add mod ord topLvl">
          <ac:chgData name="Renato De Souza Sanchetta" userId="6c506eea-caf3-4e48-a971-d437549eb43e" providerId="ADAL" clId="{82BC7608-D706-4801-975A-1F631E4DA3FD}" dt="2024-07-29T18:18:35.564" v="819" actId="164"/>
          <ac:spMkLst>
            <pc:docMk/>
            <pc:sldMk cId="557538859" sldId="4703"/>
            <ac:spMk id="46" creationId="{7B53DB05-BB60-7E77-B4BD-6FBEB770844F}"/>
          </ac:spMkLst>
        </pc:spChg>
        <pc:spChg chg="add mod ord topLvl">
          <ac:chgData name="Renato De Souza Sanchetta" userId="6c506eea-caf3-4e48-a971-d437549eb43e" providerId="ADAL" clId="{82BC7608-D706-4801-975A-1F631E4DA3FD}" dt="2024-07-29T18:25:38.547" v="900" actId="165"/>
          <ac:spMkLst>
            <pc:docMk/>
            <pc:sldMk cId="557538859" sldId="4703"/>
            <ac:spMk id="47" creationId="{26F73230-1420-3168-647C-C2946103434D}"/>
          </ac:spMkLst>
        </pc:spChg>
        <pc:spChg chg="add mod ord topLvl">
          <ac:chgData name="Renato De Souza Sanchetta" userId="6c506eea-caf3-4e48-a971-d437549eb43e" providerId="ADAL" clId="{82BC7608-D706-4801-975A-1F631E4DA3FD}" dt="2024-07-29T18:25:38.547" v="900" actId="165"/>
          <ac:spMkLst>
            <pc:docMk/>
            <pc:sldMk cId="557538859" sldId="4703"/>
            <ac:spMk id="48" creationId="{7F36B9FE-3343-E0D2-6F01-AAC3D317407A}"/>
          </ac:spMkLst>
        </pc:spChg>
        <pc:spChg chg="add mod ord topLvl">
          <ac:chgData name="Renato De Souza Sanchetta" userId="6c506eea-caf3-4e48-a971-d437549eb43e" providerId="ADAL" clId="{82BC7608-D706-4801-975A-1F631E4DA3FD}" dt="2024-07-29T18:25:38.547" v="900" actId="165"/>
          <ac:spMkLst>
            <pc:docMk/>
            <pc:sldMk cId="557538859" sldId="4703"/>
            <ac:spMk id="49" creationId="{CBD11FF7-1038-0891-CEB0-F7CD2DFF631B}"/>
          </ac:spMkLst>
        </pc:spChg>
        <pc:spChg chg="add mod ord topLvl">
          <ac:chgData name="Renato De Souza Sanchetta" userId="6c506eea-caf3-4e48-a971-d437549eb43e" providerId="ADAL" clId="{82BC7608-D706-4801-975A-1F631E4DA3FD}" dt="2024-07-29T18:20:30.435" v="847" actId="404"/>
          <ac:spMkLst>
            <pc:docMk/>
            <pc:sldMk cId="557538859" sldId="4703"/>
            <ac:spMk id="50" creationId="{44F8B5D5-9641-4A94-2923-88112D72904E}"/>
          </ac:spMkLst>
        </pc:spChg>
        <pc:spChg chg="add mod ord topLvl">
          <ac:chgData name="Renato De Souza Sanchetta" userId="6c506eea-caf3-4e48-a971-d437549eb43e" providerId="ADAL" clId="{82BC7608-D706-4801-975A-1F631E4DA3FD}" dt="2024-07-29T18:23:29.286" v="877" actId="208"/>
          <ac:spMkLst>
            <pc:docMk/>
            <pc:sldMk cId="557538859" sldId="4703"/>
            <ac:spMk id="51" creationId="{F4486034-B369-B107-1841-A9B613FA4C3C}"/>
          </ac:spMkLst>
        </pc:spChg>
        <pc:spChg chg="add mod">
          <ac:chgData name="Renato De Souza Sanchetta" userId="6c506eea-caf3-4e48-a971-d437549eb43e" providerId="ADAL" clId="{82BC7608-D706-4801-975A-1F631E4DA3FD}" dt="2024-08-02T18:12:29.037" v="7650" actId="164"/>
          <ac:spMkLst>
            <pc:docMk/>
            <pc:sldMk cId="557538859" sldId="4703"/>
            <ac:spMk id="52" creationId="{B1C62E23-DB35-423D-3E6C-DEBF45F78563}"/>
          </ac:spMkLst>
        </pc:spChg>
        <pc:spChg chg="add mod">
          <ac:chgData name="Renato De Souza Sanchetta" userId="6c506eea-caf3-4e48-a971-d437549eb43e" providerId="ADAL" clId="{82BC7608-D706-4801-975A-1F631E4DA3FD}" dt="2024-08-02T18:12:29.037" v="7650" actId="164"/>
          <ac:spMkLst>
            <pc:docMk/>
            <pc:sldMk cId="557538859" sldId="4703"/>
            <ac:spMk id="55" creationId="{D6C66620-28B3-668D-ED07-AD21278976AD}"/>
          </ac:spMkLst>
        </pc:spChg>
        <pc:spChg chg="mod">
          <ac:chgData name="Renato De Souza Sanchetta" userId="6c506eea-caf3-4e48-a971-d437549eb43e" providerId="ADAL" clId="{82BC7608-D706-4801-975A-1F631E4DA3FD}" dt="2024-08-02T18:02:45.468" v="7379"/>
          <ac:spMkLst>
            <pc:docMk/>
            <pc:sldMk cId="557538859" sldId="4703"/>
            <ac:spMk id="78" creationId="{6BCD3F96-C05E-D9FC-FCAD-4D7676E9F5C7}"/>
          </ac:spMkLst>
        </pc:spChg>
        <pc:spChg chg="mod">
          <ac:chgData name="Renato De Souza Sanchetta" userId="6c506eea-caf3-4e48-a971-d437549eb43e" providerId="ADAL" clId="{82BC7608-D706-4801-975A-1F631E4DA3FD}" dt="2024-08-02T18:02:45.468" v="7379"/>
          <ac:spMkLst>
            <pc:docMk/>
            <pc:sldMk cId="557538859" sldId="4703"/>
            <ac:spMk id="80" creationId="{D88106BE-C95C-EAF0-E905-2C8ABB81B2F9}"/>
          </ac:spMkLst>
        </pc:spChg>
        <pc:spChg chg="mod">
          <ac:chgData name="Renato De Souza Sanchetta" userId="6c506eea-caf3-4e48-a971-d437549eb43e" providerId="ADAL" clId="{82BC7608-D706-4801-975A-1F631E4DA3FD}" dt="2024-08-02T18:02:45.468" v="7379"/>
          <ac:spMkLst>
            <pc:docMk/>
            <pc:sldMk cId="557538859" sldId="4703"/>
            <ac:spMk id="81" creationId="{810E1BC0-734C-126E-A82F-21BFD16390AA}"/>
          </ac:spMkLst>
        </pc:spChg>
        <pc:spChg chg="mod">
          <ac:chgData name="Renato De Souza Sanchetta" userId="6c506eea-caf3-4e48-a971-d437549eb43e" providerId="ADAL" clId="{82BC7608-D706-4801-975A-1F631E4DA3FD}" dt="2024-08-02T18:02:45.468" v="7379"/>
          <ac:spMkLst>
            <pc:docMk/>
            <pc:sldMk cId="557538859" sldId="4703"/>
            <ac:spMk id="83" creationId="{A496D446-FE99-10C0-25BC-68BD117D78FA}"/>
          </ac:spMkLst>
        </pc:spChg>
        <pc:spChg chg="mod">
          <ac:chgData name="Renato De Souza Sanchetta" userId="6c506eea-caf3-4e48-a971-d437549eb43e" providerId="ADAL" clId="{82BC7608-D706-4801-975A-1F631E4DA3FD}" dt="2024-07-29T18:30:44.525" v="1046" actId="208"/>
          <ac:spMkLst>
            <pc:docMk/>
            <pc:sldMk cId="557538859" sldId="4703"/>
            <ac:spMk id="89" creationId="{B5EE6450-1825-7F07-A26E-C7A31D96FA88}"/>
          </ac:spMkLst>
        </pc:spChg>
        <pc:spChg chg="mod">
          <ac:chgData name="Renato De Souza Sanchetta" userId="6c506eea-caf3-4e48-a971-d437549eb43e" providerId="ADAL" clId="{82BC7608-D706-4801-975A-1F631E4DA3FD}" dt="2024-07-29T18:30:44.525" v="1046" actId="208"/>
          <ac:spMkLst>
            <pc:docMk/>
            <pc:sldMk cId="557538859" sldId="4703"/>
            <ac:spMk id="90" creationId="{265A1A67-5D5C-B44F-1399-3BF8FAAF75E3}"/>
          </ac:spMkLst>
        </pc:spChg>
        <pc:spChg chg="add mod">
          <ac:chgData name="Renato De Souza Sanchetta" userId="6c506eea-caf3-4e48-a971-d437549eb43e" providerId="ADAL" clId="{82BC7608-D706-4801-975A-1F631E4DA3FD}" dt="2024-07-29T18:38:24.172" v="1102" actId="14100"/>
          <ac:spMkLst>
            <pc:docMk/>
            <pc:sldMk cId="557538859" sldId="4703"/>
            <ac:spMk id="91" creationId="{DA1CCFD5-4754-2806-5DD1-180F078BAA16}"/>
          </ac:spMkLst>
        </pc:spChg>
        <pc:spChg chg="mod">
          <ac:chgData name="Renato De Souza Sanchetta" userId="6c506eea-caf3-4e48-a971-d437549eb43e" providerId="ADAL" clId="{82BC7608-D706-4801-975A-1F631E4DA3FD}" dt="2024-07-29T18:30:55.627" v="1047"/>
          <ac:spMkLst>
            <pc:docMk/>
            <pc:sldMk cId="557538859" sldId="4703"/>
            <ac:spMk id="93" creationId="{A8E0D51B-66E0-B7BE-5488-9ECE81B72E45}"/>
          </ac:spMkLst>
        </pc:spChg>
        <pc:spChg chg="mod">
          <ac:chgData name="Renato De Souza Sanchetta" userId="6c506eea-caf3-4e48-a971-d437549eb43e" providerId="ADAL" clId="{82BC7608-D706-4801-975A-1F631E4DA3FD}" dt="2024-07-29T18:30:55.627" v="1047"/>
          <ac:spMkLst>
            <pc:docMk/>
            <pc:sldMk cId="557538859" sldId="4703"/>
            <ac:spMk id="94" creationId="{91FE6240-058B-FBA8-8383-9D17C2889600}"/>
          </ac:spMkLst>
        </pc:spChg>
        <pc:spChg chg="add mod">
          <ac:chgData name="Renato De Souza Sanchetta" userId="6c506eea-caf3-4e48-a971-d437549eb43e" providerId="ADAL" clId="{82BC7608-D706-4801-975A-1F631E4DA3FD}" dt="2024-07-29T18:38:57.758" v="1106" actId="164"/>
          <ac:spMkLst>
            <pc:docMk/>
            <pc:sldMk cId="557538859" sldId="4703"/>
            <ac:spMk id="95" creationId="{488E424F-DDCF-D6E8-680A-97401032E988}"/>
          </ac:spMkLst>
        </pc:spChg>
        <pc:spChg chg="mod">
          <ac:chgData name="Renato De Souza Sanchetta" userId="6c506eea-caf3-4e48-a971-d437549eb43e" providerId="ADAL" clId="{82BC7608-D706-4801-975A-1F631E4DA3FD}" dt="2024-07-29T18:39:23.710" v="1111"/>
          <ac:spMkLst>
            <pc:docMk/>
            <pc:sldMk cId="557538859" sldId="4703"/>
            <ac:spMk id="100" creationId="{AAF571E2-3D49-42CB-F9C1-0D20BD9B0731}"/>
          </ac:spMkLst>
        </pc:spChg>
        <pc:spChg chg="mod">
          <ac:chgData name="Renato De Souza Sanchetta" userId="6c506eea-caf3-4e48-a971-d437549eb43e" providerId="ADAL" clId="{82BC7608-D706-4801-975A-1F631E4DA3FD}" dt="2024-07-29T18:39:23.710" v="1111"/>
          <ac:spMkLst>
            <pc:docMk/>
            <pc:sldMk cId="557538859" sldId="4703"/>
            <ac:spMk id="101" creationId="{BEAC99B8-BDF5-D1D5-3325-CEAD450B564E}"/>
          </ac:spMkLst>
        </pc:spChg>
        <pc:spChg chg="mod">
          <ac:chgData name="Renato De Souza Sanchetta" userId="6c506eea-caf3-4e48-a971-d437549eb43e" providerId="ADAL" clId="{82BC7608-D706-4801-975A-1F631E4DA3FD}" dt="2024-07-29T18:39:23.710" v="1111"/>
          <ac:spMkLst>
            <pc:docMk/>
            <pc:sldMk cId="557538859" sldId="4703"/>
            <ac:spMk id="102" creationId="{029D1EBB-8435-CD4D-840B-C928220F59EC}"/>
          </ac:spMkLst>
        </pc:spChg>
        <pc:spChg chg="add mod">
          <ac:chgData name="Renato De Souza Sanchetta" userId="6c506eea-caf3-4e48-a971-d437549eb43e" providerId="ADAL" clId="{82BC7608-D706-4801-975A-1F631E4DA3FD}" dt="2024-08-02T18:12:34.926" v="7651" actId="164"/>
          <ac:spMkLst>
            <pc:docMk/>
            <pc:sldMk cId="557538859" sldId="4703"/>
            <ac:spMk id="104" creationId="{D5ABFF8C-CF92-AE9A-4EFC-2B01D7049A43}"/>
          </ac:spMkLst>
        </pc:spChg>
        <pc:spChg chg="add mod">
          <ac:chgData name="Renato De Souza Sanchetta" userId="6c506eea-caf3-4e48-a971-d437549eb43e" providerId="ADAL" clId="{82BC7608-D706-4801-975A-1F631E4DA3FD}" dt="2024-08-02T18:12:34.926" v="7651" actId="164"/>
          <ac:spMkLst>
            <pc:docMk/>
            <pc:sldMk cId="557538859" sldId="4703"/>
            <ac:spMk id="107" creationId="{8374F251-7630-E1D3-B9E2-9C0C126B8226}"/>
          </ac:spMkLst>
        </pc:spChg>
        <pc:spChg chg="mod">
          <ac:chgData name="Renato De Souza Sanchetta" userId="6c506eea-caf3-4e48-a971-d437549eb43e" providerId="ADAL" clId="{82BC7608-D706-4801-975A-1F631E4DA3FD}" dt="2024-07-29T18:41:47.918" v="1152"/>
          <ac:spMkLst>
            <pc:docMk/>
            <pc:sldMk cId="557538859" sldId="4703"/>
            <ac:spMk id="118" creationId="{F38AFBCA-63DE-F584-8A58-DF081F1E2F90}"/>
          </ac:spMkLst>
        </pc:spChg>
        <pc:spChg chg="mod">
          <ac:chgData name="Renato De Souza Sanchetta" userId="6c506eea-caf3-4e48-a971-d437549eb43e" providerId="ADAL" clId="{82BC7608-D706-4801-975A-1F631E4DA3FD}" dt="2024-07-29T18:41:47.918" v="1152"/>
          <ac:spMkLst>
            <pc:docMk/>
            <pc:sldMk cId="557538859" sldId="4703"/>
            <ac:spMk id="119" creationId="{3CD52D8C-F487-537C-A872-4FE056173F9D}"/>
          </ac:spMkLst>
        </pc:spChg>
        <pc:spChg chg="mod">
          <ac:chgData name="Renato De Souza Sanchetta" userId="6c506eea-caf3-4e48-a971-d437549eb43e" providerId="ADAL" clId="{82BC7608-D706-4801-975A-1F631E4DA3FD}" dt="2024-07-29T18:41:47.918" v="1152"/>
          <ac:spMkLst>
            <pc:docMk/>
            <pc:sldMk cId="557538859" sldId="4703"/>
            <ac:spMk id="120" creationId="{9F0FB91D-AAE2-B918-8FFC-BBA57F0BFEC0}"/>
          </ac:spMkLst>
        </pc:spChg>
        <pc:spChg chg="mod">
          <ac:chgData name="Renato De Souza Sanchetta" userId="6c506eea-caf3-4e48-a971-d437549eb43e" providerId="ADAL" clId="{82BC7608-D706-4801-975A-1F631E4DA3FD}" dt="2024-07-29T18:41:51.742" v="1154"/>
          <ac:spMkLst>
            <pc:docMk/>
            <pc:sldMk cId="557538859" sldId="4703"/>
            <ac:spMk id="123" creationId="{6E1F2D0D-5D60-6F06-259C-F9571FE78234}"/>
          </ac:spMkLst>
        </pc:spChg>
        <pc:spChg chg="mod">
          <ac:chgData name="Renato De Souza Sanchetta" userId="6c506eea-caf3-4e48-a971-d437549eb43e" providerId="ADAL" clId="{82BC7608-D706-4801-975A-1F631E4DA3FD}" dt="2024-07-29T18:41:51.742" v="1154"/>
          <ac:spMkLst>
            <pc:docMk/>
            <pc:sldMk cId="557538859" sldId="4703"/>
            <ac:spMk id="124" creationId="{0111C60B-522C-901A-7B81-6FF9479DE68C}"/>
          </ac:spMkLst>
        </pc:spChg>
        <pc:spChg chg="mod">
          <ac:chgData name="Renato De Souza Sanchetta" userId="6c506eea-caf3-4e48-a971-d437549eb43e" providerId="ADAL" clId="{82BC7608-D706-4801-975A-1F631E4DA3FD}" dt="2024-07-29T18:41:51.742" v="1154"/>
          <ac:spMkLst>
            <pc:docMk/>
            <pc:sldMk cId="557538859" sldId="4703"/>
            <ac:spMk id="125" creationId="{DA036211-1757-9F67-334D-BD9A62AE3CCE}"/>
          </ac:spMkLst>
        </pc:spChg>
        <pc:spChg chg="mod">
          <ac:chgData name="Renato De Souza Sanchetta" userId="6c506eea-caf3-4e48-a971-d437549eb43e" providerId="ADAL" clId="{82BC7608-D706-4801-975A-1F631E4DA3FD}" dt="2024-07-29T18:41:58.331" v="1156"/>
          <ac:spMkLst>
            <pc:docMk/>
            <pc:sldMk cId="557538859" sldId="4703"/>
            <ac:spMk id="128" creationId="{1320AD17-8092-556F-E007-0515067120DF}"/>
          </ac:spMkLst>
        </pc:spChg>
        <pc:spChg chg="mod">
          <ac:chgData name="Renato De Souza Sanchetta" userId="6c506eea-caf3-4e48-a971-d437549eb43e" providerId="ADAL" clId="{82BC7608-D706-4801-975A-1F631E4DA3FD}" dt="2024-07-29T18:41:58.331" v="1156"/>
          <ac:spMkLst>
            <pc:docMk/>
            <pc:sldMk cId="557538859" sldId="4703"/>
            <ac:spMk id="129" creationId="{6993BD5E-322A-4DE5-0140-9D15917E491D}"/>
          </ac:spMkLst>
        </pc:spChg>
        <pc:spChg chg="mod">
          <ac:chgData name="Renato De Souza Sanchetta" userId="6c506eea-caf3-4e48-a971-d437549eb43e" providerId="ADAL" clId="{82BC7608-D706-4801-975A-1F631E4DA3FD}" dt="2024-07-29T18:41:58.331" v="1156"/>
          <ac:spMkLst>
            <pc:docMk/>
            <pc:sldMk cId="557538859" sldId="4703"/>
            <ac:spMk id="130" creationId="{8974D499-2301-14FD-EC2C-8E9FEE6C7A36}"/>
          </ac:spMkLst>
        </pc:spChg>
        <pc:spChg chg="mod">
          <ac:chgData name="Renato De Souza Sanchetta" userId="6c506eea-caf3-4e48-a971-d437549eb43e" providerId="ADAL" clId="{82BC7608-D706-4801-975A-1F631E4DA3FD}" dt="2024-07-29T18:47:14.734" v="1158"/>
          <ac:spMkLst>
            <pc:docMk/>
            <pc:sldMk cId="557538859" sldId="4703"/>
            <ac:spMk id="133" creationId="{B25E7366-4696-E305-713A-8481DB85D10D}"/>
          </ac:spMkLst>
        </pc:spChg>
        <pc:spChg chg="mod">
          <ac:chgData name="Renato De Souza Sanchetta" userId="6c506eea-caf3-4e48-a971-d437549eb43e" providerId="ADAL" clId="{82BC7608-D706-4801-975A-1F631E4DA3FD}" dt="2024-07-29T18:47:14.734" v="1158"/>
          <ac:spMkLst>
            <pc:docMk/>
            <pc:sldMk cId="557538859" sldId="4703"/>
            <ac:spMk id="134" creationId="{1E6145AB-C74F-4A99-18EC-8EEC31415120}"/>
          </ac:spMkLst>
        </pc:spChg>
        <pc:spChg chg="mod">
          <ac:chgData name="Renato De Souza Sanchetta" userId="6c506eea-caf3-4e48-a971-d437549eb43e" providerId="ADAL" clId="{82BC7608-D706-4801-975A-1F631E4DA3FD}" dt="2024-07-29T18:47:14.734" v="1158"/>
          <ac:spMkLst>
            <pc:docMk/>
            <pc:sldMk cId="557538859" sldId="4703"/>
            <ac:spMk id="135" creationId="{C331B276-8C46-112A-D9B3-80B24AD98621}"/>
          </ac:spMkLst>
        </pc:spChg>
        <pc:spChg chg="mod">
          <ac:chgData name="Renato De Souza Sanchetta" userId="6c506eea-caf3-4e48-a971-d437549eb43e" providerId="ADAL" clId="{82BC7608-D706-4801-975A-1F631E4DA3FD}" dt="2024-07-29T18:47:22.676" v="1160"/>
          <ac:spMkLst>
            <pc:docMk/>
            <pc:sldMk cId="557538859" sldId="4703"/>
            <ac:spMk id="138" creationId="{24CC51C2-4879-1A6D-0CB3-248DA3D8D17C}"/>
          </ac:spMkLst>
        </pc:spChg>
        <pc:spChg chg="mod">
          <ac:chgData name="Renato De Souza Sanchetta" userId="6c506eea-caf3-4e48-a971-d437549eb43e" providerId="ADAL" clId="{82BC7608-D706-4801-975A-1F631E4DA3FD}" dt="2024-07-29T18:47:22.676" v="1160"/>
          <ac:spMkLst>
            <pc:docMk/>
            <pc:sldMk cId="557538859" sldId="4703"/>
            <ac:spMk id="139" creationId="{F61ACA28-D608-1456-D181-D5DE65171D58}"/>
          </ac:spMkLst>
        </pc:spChg>
        <pc:spChg chg="mod">
          <ac:chgData name="Renato De Souza Sanchetta" userId="6c506eea-caf3-4e48-a971-d437549eb43e" providerId="ADAL" clId="{82BC7608-D706-4801-975A-1F631E4DA3FD}" dt="2024-07-29T18:47:22.676" v="1160"/>
          <ac:spMkLst>
            <pc:docMk/>
            <pc:sldMk cId="557538859" sldId="4703"/>
            <ac:spMk id="140" creationId="{D387EEB2-2262-0EAF-3A31-648543AC3113}"/>
          </ac:spMkLst>
        </pc:spChg>
        <pc:spChg chg="mod">
          <ac:chgData name="Renato De Souza Sanchetta" userId="6c506eea-caf3-4e48-a971-d437549eb43e" providerId="ADAL" clId="{82BC7608-D706-4801-975A-1F631E4DA3FD}" dt="2024-07-29T18:47:26.334" v="1162"/>
          <ac:spMkLst>
            <pc:docMk/>
            <pc:sldMk cId="557538859" sldId="4703"/>
            <ac:spMk id="143" creationId="{385F9A47-5C21-3D3B-28AC-C0F2A4C3BCBA}"/>
          </ac:spMkLst>
        </pc:spChg>
        <pc:spChg chg="mod">
          <ac:chgData name="Renato De Souza Sanchetta" userId="6c506eea-caf3-4e48-a971-d437549eb43e" providerId="ADAL" clId="{82BC7608-D706-4801-975A-1F631E4DA3FD}" dt="2024-07-29T18:47:26.334" v="1162"/>
          <ac:spMkLst>
            <pc:docMk/>
            <pc:sldMk cId="557538859" sldId="4703"/>
            <ac:spMk id="144" creationId="{81F37757-6889-A8C6-A33A-E4C9570B0FE2}"/>
          </ac:spMkLst>
        </pc:spChg>
        <pc:spChg chg="mod">
          <ac:chgData name="Renato De Souza Sanchetta" userId="6c506eea-caf3-4e48-a971-d437549eb43e" providerId="ADAL" clId="{82BC7608-D706-4801-975A-1F631E4DA3FD}" dt="2024-07-29T18:47:26.334" v="1162"/>
          <ac:spMkLst>
            <pc:docMk/>
            <pc:sldMk cId="557538859" sldId="4703"/>
            <ac:spMk id="145" creationId="{0D430CC9-C12C-F236-797B-FEE53CF58EAD}"/>
          </ac:spMkLst>
        </pc:spChg>
        <pc:spChg chg="mod">
          <ac:chgData name="Renato De Souza Sanchetta" userId="6c506eea-caf3-4e48-a971-d437549eb43e" providerId="ADAL" clId="{82BC7608-D706-4801-975A-1F631E4DA3FD}" dt="2024-07-29T18:47:26.589" v="1163"/>
          <ac:spMkLst>
            <pc:docMk/>
            <pc:sldMk cId="557538859" sldId="4703"/>
            <ac:spMk id="148" creationId="{45F9BDC2-0888-369A-627B-10BCB122EDD6}"/>
          </ac:spMkLst>
        </pc:spChg>
        <pc:spChg chg="mod">
          <ac:chgData name="Renato De Souza Sanchetta" userId="6c506eea-caf3-4e48-a971-d437549eb43e" providerId="ADAL" clId="{82BC7608-D706-4801-975A-1F631E4DA3FD}" dt="2024-07-29T18:47:26.589" v="1163"/>
          <ac:spMkLst>
            <pc:docMk/>
            <pc:sldMk cId="557538859" sldId="4703"/>
            <ac:spMk id="149" creationId="{94191040-AC28-9802-3E41-C825D1727101}"/>
          </ac:spMkLst>
        </pc:spChg>
        <pc:spChg chg="mod">
          <ac:chgData name="Renato De Souza Sanchetta" userId="6c506eea-caf3-4e48-a971-d437549eb43e" providerId="ADAL" clId="{82BC7608-D706-4801-975A-1F631E4DA3FD}" dt="2024-07-29T18:47:26.589" v="1163"/>
          <ac:spMkLst>
            <pc:docMk/>
            <pc:sldMk cId="557538859" sldId="4703"/>
            <ac:spMk id="150" creationId="{30CEE903-8E84-8FDD-497B-34AF66FB91EB}"/>
          </ac:spMkLst>
        </pc:spChg>
        <pc:spChg chg="mod">
          <ac:chgData name="Renato De Souza Sanchetta" userId="6c506eea-caf3-4e48-a971-d437549eb43e" providerId="ADAL" clId="{82BC7608-D706-4801-975A-1F631E4DA3FD}" dt="2024-07-29T18:47:33.331" v="1166"/>
          <ac:spMkLst>
            <pc:docMk/>
            <pc:sldMk cId="557538859" sldId="4703"/>
            <ac:spMk id="153" creationId="{2D96E395-B202-D253-9C08-C60AB13FD984}"/>
          </ac:spMkLst>
        </pc:spChg>
        <pc:spChg chg="mod">
          <ac:chgData name="Renato De Souza Sanchetta" userId="6c506eea-caf3-4e48-a971-d437549eb43e" providerId="ADAL" clId="{82BC7608-D706-4801-975A-1F631E4DA3FD}" dt="2024-07-29T18:47:33.331" v="1166"/>
          <ac:spMkLst>
            <pc:docMk/>
            <pc:sldMk cId="557538859" sldId="4703"/>
            <ac:spMk id="154" creationId="{82C97CF4-6EEC-90F9-E63F-3053AA54B208}"/>
          </ac:spMkLst>
        </pc:spChg>
        <pc:spChg chg="mod">
          <ac:chgData name="Renato De Souza Sanchetta" userId="6c506eea-caf3-4e48-a971-d437549eb43e" providerId="ADAL" clId="{82BC7608-D706-4801-975A-1F631E4DA3FD}" dt="2024-07-29T18:47:33.331" v="1166"/>
          <ac:spMkLst>
            <pc:docMk/>
            <pc:sldMk cId="557538859" sldId="4703"/>
            <ac:spMk id="155" creationId="{1FB320F2-0A9A-7D99-9EBF-7AD47AA2EF65}"/>
          </ac:spMkLst>
        </pc:spChg>
        <pc:spChg chg="mod">
          <ac:chgData name="Renato De Souza Sanchetta" userId="6c506eea-caf3-4e48-a971-d437549eb43e" providerId="ADAL" clId="{82BC7608-D706-4801-975A-1F631E4DA3FD}" dt="2024-07-29T18:47:33.554" v="1167"/>
          <ac:spMkLst>
            <pc:docMk/>
            <pc:sldMk cId="557538859" sldId="4703"/>
            <ac:spMk id="158" creationId="{DCA3600E-9ABB-201A-2001-FC48B290AFE4}"/>
          </ac:spMkLst>
        </pc:spChg>
        <pc:spChg chg="mod">
          <ac:chgData name="Renato De Souza Sanchetta" userId="6c506eea-caf3-4e48-a971-d437549eb43e" providerId="ADAL" clId="{82BC7608-D706-4801-975A-1F631E4DA3FD}" dt="2024-07-29T18:47:33.554" v="1167"/>
          <ac:spMkLst>
            <pc:docMk/>
            <pc:sldMk cId="557538859" sldId="4703"/>
            <ac:spMk id="159" creationId="{0EADA9E9-6F69-28BB-DFA3-E8E7DDE6FA30}"/>
          </ac:spMkLst>
        </pc:spChg>
        <pc:spChg chg="mod">
          <ac:chgData name="Renato De Souza Sanchetta" userId="6c506eea-caf3-4e48-a971-d437549eb43e" providerId="ADAL" clId="{82BC7608-D706-4801-975A-1F631E4DA3FD}" dt="2024-07-29T18:47:33.554" v="1167"/>
          <ac:spMkLst>
            <pc:docMk/>
            <pc:sldMk cId="557538859" sldId="4703"/>
            <ac:spMk id="160" creationId="{A48D681C-C969-0895-C7D0-AC7D45CB9383}"/>
          </ac:spMkLst>
        </pc:spChg>
        <pc:spChg chg="mod">
          <ac:chgData name="Renato De Souza Sanchetta" userId="6c506eea-caf3-4e48-a971-d437549eb43e" providerId="ADAL" clId="{82BC7608-D706-4801-975A-1F631E4DA3FD}" dt="2024-07-29T18:47:33.845" v="1168"/>
          <ac:spMkLst>
            <pc:docMk/>
            <pc:sldMk cId="557538859" sldId="4703"/>
            <ac:spMk id="163" creationId="{22AAB287-D3C5-DA19-ABC7-35F2265E70B1}"/>
          </ac:spMkLst>
        </pc:spChg>
        <pc:spChg chg="mod">
          <ac:chgData name="Renato De Souza Sanchetta" userId="6c506eea-caf3-4e48-a971-d437549eb43e" providerId="ADAL" clId="{82BC7608-D706-4801-975A-1F631E4DA3FD}" dt="2024-07-29T18:47:33.845" v="1168"/>
          <ac:spMkLst>
            <pc:docMk/>
            <pc:sldMk cId="557538859" sldId="4703"/>
            <ac:spMk id="164" creationId="{3D920C9D-D128-B6B2-47C0-42F2819F3724}"/>
          </ac:spMkLst>
        </pc:spChg>
        <pc:spChg chg="mod">
          <ac:chgData name="Renato De Souza Sanchetta" userId="6c506eea-caf3-4e48-a971-d437549eb43e" providerId="ADAL" clId="{82BC7608-D706-4801-975A-1F631E4DA3FD}" dt="2024-07-29T18:47:33.845" v="1168"/>
          <ac:spMkLst>
            <pc:docMk/>
            <pc:sldMk cId="557538859" sldId="4703"/>
            <ac:spMk id="165" creationId="{D2E6A127-C9CC-C977-B06F-DA59E8780FF7}"/>
          </ac:spMkLst>
        </pc:spChg>
        <pc:spChg chg="add del mod">
          <ac:chgData name="Renato De Souza Sanchetta" userId="6c506eea-caf3-4e48-a971-d437549eb43e" providerId="ADAL" clId="{82BC7608-D706-4801-975A-1F631E4DA3FD}" dt="2024-08-02T17:57:38.299" v="7299" actId="478"/>
          <ac:spMkLst>
            <pc:docMk/>
            <pc:sldMk cId="557538859" sldId="4703"/>
            <ac:spMk id="166" creationId="{92888D36-4192-09D8-0150-8452E54815A4}"/>
          </ac:spMkLst>
        </pc:spChg>
        <pc:spChg chg="add del mod">
          <ac:chgData name="Renato De Souza Sanchetta" userId="6c506eea-caf3-4e48-a971-d437549eb43e" providerId="ADAL" clId="{82BC7608-D706-4801-975A-1F631E4DA3FD}" dt="2024-08-02T17:57:38.299" v="7299" actId="478"/>
          <ac:spMkLst>
            <pc:docMk/>
            <pc:sldMk cId="557538859" sldId="4703"/>
            <ac:spMk id="167" creationId="{64366984-E248-E77A-B141-FBD76D1FCA0F}"/>
          </ac:spMkLst>
        </pc:spChg>
        <pc:spChg chg="add del mod">
          <ac:chgData name="Renato De Souza Sanchetta" userId="6c506eea-caf3-4e48-a971-d437549eb43e" providerId="ADAL" clId="{82BC7608-D706-4801-975A-1F631E4DA3FD}" dt="2024-08-02T17:57:38.299" v="7299" actId="478"/>
          <ac:spMkLst>
            <pc:docMk/>
            <pc:sldMk cId="557538859" sldId="4703"/>
            <ac:spMk id="168" creationId="{8D8D16DA-A6BD-700C-B4E7-97F7CEBAC59E}"/>
          </ac:spMkLst>
        </pc:spChg>
        <pc:spChg chg="add del mod">
          <ac:chgData name="Renato De Souza Sanchetta" userId="6c506eea-caf3-4e48-a971-d437549eb43e" providerId="ADAL" clId="{82BC7608-D706-4801-975A-1F631E4DA3FD}" dt="2024-08-02T17:57:38.299" v="7299" actId="478"/>
          <ac:spMkLst>
            <pc:docMk/>
            <pc:sldMk cId="557538859" sldId="4703"/>
            <ac:spMk id="169" creationId="{1277EE47-A7B2-7006-E839-7D45E2C9F9F3}"/>
          </ac:spMkLst>
        </pc:spChg>
        <pc:spChg chg="add del mod">
          <ac:chgData name="Renato De Souza Sanchetta" userId="6c506eea-caf3-4e48-a971-d437549eb43e" providerId="ADAL" clId="{82BC7608-D706-4801-975A-1F631E4DA3FD}" dt="2024-08-02T17:57:38.299" v="7299" actId="478"/>
          <ac:spMkLst>
            <pc:docMk/>
            <pc:sldMk cId="557538859" sldId="4703"/>
            <ac:spMk id="170" creationId="{46F77A57-DFE8-9CB1-5987-626E93605B0B}"/>
          </ac:spMkLst>
        </pc:spChg>
        <pc:spChg chg="add del">
          <ac:chgData name="Renato De Souza Sanchetta" userId="6c506eea-caf3-4e48-a971-d437549eb43e" providerId="ADAL" clId="{82BC7608-D706-4801-975A-1F631E4DA3FD}" dt="2024-07-29T18:54:21.697" v="1434" actId="22"/>
          <ac:spMkLst>
            <pc:docMk/>
            <pc:sldMk cId="557538859" sldId="4703"/>
            <ac:spMk id="172" creationId="{B426CB98-5599-471E-4F7A-65CC0C6AC992}"/>
          </ac:spMkLst>
        </pc:spChg>
        <pc:spChg chg="add del mod">
          <ac:chgData name="Renato De Souza Sanchetta" userId="6c506eea-caf3-4e48-a971-d437549eb43e" providerId="ADAL" clId="{82BC7608-D706-4801-975A-1F631E4DA3FD}" dt="2024-08-02T17:57:38.299" v="7299" actId="478"/>
          <ac:spMkLst>
            <pc:docMk/>
            <pc:sldMk cId="557538859" sldId="4703"/>
            <ac:spMk id="173" creationId="{D4A0FC21-3AAA-E249-8693-0B5033166A87}"/>
          </ac:spMkLst>
        </pc:spChg>
        <pc:spChg chg="add del">
          <ac:chgData name="Renato De Souza Sanchetta" userId="6c506eea-caf3-4e48-a971-d437549eb43e" providerId="ADAL" clId="{82BC7608-D706-4801-975A-1F631E4DA3FD}" dt="2024-08-02T18:07:56.113" v="7437" actId="22"/>
          <ac:spMkLst>
            <pc:docMk/>
            <pc:sldMk cId="557538859" sldId="4703"/>
            <ac:spMk id="209" creationId="{807045DB-7DB4-B88F-BB28-3A2C1ACDE9A0}"/>
          </ac:spMkLst>
        </pc:spChg>
        <pc:spChg chg="add mod">
          <ac:chgData name="Renato De Souza Sanchetta" userId="6c506eea-caf3-4e48-a971-d437549eb43e" providerId="ADAL" clId="{82BC7608-D706-4801-975A-1F631E4DA3FD}" dt="2024-08-02T18:11:50.718" v="7554" actId="20577"/>
          <ac:spMkLst>
            <pc:docMk/>
            <pc:sldMk cId="557538859" sldId="4703"/>
            <ac:spMk id="211" creationId="{01E8035F-A37A-BC83-B62A-AD91B34A170A}"/>
          </ac:spMkLst>
        </pc:spChg>
        <pc:spChg chg="add mod">
          <ac:chgData name="Renato De Souza Sanchetta" userId="6c506eea-caf3-4e48-a971-d437549eb43e" providerId="ADAL" clId="{82BC7608-D706-4801-975A-1F631E4DA3FD}" dt="2024-08-02T18:13:27.563" v="7683" actId="113"/>
          <ac:spMkLst>
            <pc:docMk/>
            <pc:sldMk cId="557538859" sldId="4703"/>
            <ac:spMk id="212" creationId="{54CEBCC0-F58C-DD9F-D380-768F33B334C8}"/>
          </ac:spMkLst>
        </pc:spChg>
        <pc:spChg chg="add mod">
          <ac:chgData name="Renato De Souza Sanchetta" userId="6c506eea-caf3-4e48-a971-d437549eb43e" providerId="ADAL" clId="{82BC7608-D706-4801-975A-1F631E4DA3FD}" dt="2024-08-02T18:13:27.563" v="7683" actId="113"/>
          <ac:spMkLst>
            <pc:docMk/>
            <pc:sldMk cId="557538859" sldId="4703"/>
            <ac:spMk id="213" creationId="{5B466FE5-EA1B-98A7-5A12-86A3ACFD19E8}"/>
          </ac:spMkLst>
        </pc:spChg>
        <pc:spChg chg="add mod">
          <ac:chgData name="Renato De Souza Sanchetta" userId="6c506eea-caf3-4e48-a971-d437549eb43e" providerId="ADAL" clId="{82BC7608-D706-4801-975A-1F631E4DA3FD}" dt="2024-08-02T18:13:27.563" v="7683" actId="113"/>
          <ac:spMkLst>
            <pc:docMk/>
            <pc:sldMk cId="557538859" sldId="4703"/>
            <ac:spMk id="214" creationId="{E7AF6964-7241-2919-E4E4-E4FBE4D1F8DF}"/>
          </ac:spMkLst>
        </pc:spChg>
        <pc:grpChg chg="add mod">
          <ac:chgData name="Renato De Souza Sanchetta" userId="6c506eea-caf3-4e48-a971-d437549eb43e" providerId="ADAL" clId="{82BC7608-D706-4801-975A-1F631E4DA3FD}" dt="2024-08-02T18:12:29.037" v="7650" actId="164"/>
          <ac:grpSpMkLst>
            <pc:docMk/>
            <pc:sldMk cId="557538859" sldId="4703"/>
            <ac:grpSpMk id="2" creationId="{62F03664-C825-1CD7-27C1-F14A02788C6E}"/>
          </ac:grpSpMkLst>
        </pc:grpChg>
        <pc:grpChg chg="del">
          <ac:chgData name="Renato De Souza Sanchetta" userId="6c506eea-caf3-4e48-a971-d437549eb43e" providerId="ADAL" clId="{82BC7608-D706-4801-975A-1F631E4DA3FD}" dt="2024-07-29T18:05:34.130" v="503" actId="478"/>
          <ac:grpSpMkLst>
            <pc:docMk/>
            <pc:sldMk cId="557538859" sldId="4703"/>
            <ac:grpSpMk id="4" creationId="{8732565C-4C13-238E-1CD0-BDDB2155B0C2}"/>
          </ac:grpSpMkLst>
        </pc:grpChg>
        <pc:grpChg chg="del">
          <ac:chgData name="Renato De Souza Sanchetta" userId="6c506eea-caf3-4e48-a971-d437549eb43e" providerId="ADAL" clId="{82BC7608-D706-4801-975A-1F631E4DA3FD}" dt="2024-07-29T18:05:34.130" v="503" actId="478"/>
          <ac:grpSpMkLst>
            <pc:docMk/>
            <pc:sldMk cId="557538859" sldId="4703"/>
            <ac:grpSpMk id="17" creationId="{68666349-3AF7-C175-9F1B-59EDF5C60F35}"/>
          </ac:grpSpMkLst>
        </pc:grpChg>
        <pc:grpChg chg="add del mod">
          <ac:chgData name="Renato De Souza Sanchetta" userId="6c506eea-caf3-4e48-a971-d437549eb43e" providerId="ADAL" clId="{82BC7608-D706-4801-975A-1F631E4DA3FD}" dt="2024-08-02T17:58:58.851" v="7331" actId="165"/>
          <ac:grpSpMkLst>
            <pc:docMk/>
            <pc:sldMk cId="557538859" sldId="4703"/>
            <ac:grpSpMk id="17" creationId="{D25DBB98-152A-0C51-9FF7-178904C1EC19}"/>
          </ac:grpSpMkLst>
        </pc:grpChg>
        <pc:grpChg chg="del">
          <ac:chgData name="Renato De Souza Sanchetta" userId="6c506eea-caf3-4e48-a971-d437549eb43e" providerId="ADAL" clId="{82BC7608-D706-4801-975A-1F631E4DA3FD}" dt="2024-07-29T18:05:34.130" v="503" actId="478"/>
          <ac:grpSpMkLst>
            <pc:docMk/>
            <pc:sldMk cId="557538859" sldId="4703"/>
            <ac:grpSpMk id="24" creationId="{8BF03ABB-DC5B-685A-81CE-D581CD5D6803}"/>
          </ac:grpSpMkLst>
        </pc:grpChg>
        <pc:grpChg chg="del">
          <ac:chgData name="Renato De Souza Sanchetta" userId="6c506eea-caf3-4e48-a971-d437549eb43e" providerId="ADAL" clId="{82BC7608-D706-4801-975A-1F631E4DA3FD}" dt="2024-07-29T18:05:34.130" v="503" actId="478"/>
          <ac:grpSpMkLst>
            <pc:docMk/>
            <pc:sldMk cId="557538859" sldId="4703"/>
            <ac:grpSpMk id="31" creationId="{88373370-760D-666A-F6FD-B8761E4001EB}"/>
          </ac:grpSpMkLst>
        </pc:grpChg>
        <pc:grpChg chg="del">
          <ac:chgData name="Renato De Souza Sanchetta" userId="6c506eea-caf3-4e48-a971-d437549eb43e" providerId="ADAL" clId="{82BC7608-D706-4801-975A-1F631E4DA3FD}" dt="2024-07-29T18:05:34.130" v="503" actId="478"/>
          <ac:grpSpMkLst>
            <pc:docMk/>
            <pc:sldMk cId="557538859" sldId="4703"/>
            <ac:grpSpMk id="38" creationId="{BFE2D06C-5412-9EC6-720C-41B6BF4C5F83}"/>
          </ac:grpSpMkLst>
        </pc:grpChg>
        <pc:grpChg chg="add del mod">
          <ac:chgData name="Renato De Souza Sanchetta" userId="6c506eea-caf3-4e48-a971-d437549eb43e" providerId="ADAL" clId="{82BC7608-D706-4801-975A-1F631E4DA3FD}" dt="2024-07-29T18:14:57.384" v="631" actId="165"/>
          <ac:grpSpMkLst>
            <pc:docMk/>
            <pc:sldMk cId="557538859" sldId="4703"/>
            <ac:grpSpMk id="52" creationId="{E2F0DC70-11B6-9987-4CF6-05BBAD4B9781}"/>
          </ac:grpSpMkLst>
        </pc:grpChg>
        <pc:grpChg chg="add del mod">
          <ac:chgData name="Renato De Souza Sanchetta" userId="6c506eea-caf3-4e48-a971-d437549eb43e" providerId="ADAL" clId="{82BC7608-D706-4801-975A-1F631E4DA3FD}" dt="2024-07-29T18:14:57.384" v="631" actId="165"/>
          <ac:grpSpMkLst>
            <pc:docMk/>
            <pc:sldMk cId="557538859" sldId="4703"/>
            <ac:grpSpMk id="53" creationId="{A0F38F05-AEBC-ECF3-0167-78460BE3E78E}"/>
          </ac:grpSpMkLst>
        </pc:grpChg>
        <pc:grpChg chg="add del mod">
          <ac:chgData name="Renato De Souza Sanchetta" userId="6c506eea-caf3-4e48-a971-d437549eb43e" providerId="ADAL" clId="{82BC7608-D706-4801-975A-1F631E4DA3FD}" dt="2024-07-29T18:14:57.384" v="631" actId="165"/>
          <ac:grpSpMkLst>
            <pc:docMk/>
            <pc:sldMk cId="557538859" sldId="4703"/>
            <ac:grpSpMk id="54" creationId="{27162B93-3ADD-58AD-CEAF-2073CC615C81}"/>
          </ac:grpSpMkLst>
        </pc:grpChg>
        <pc:grpChg chg="add del mod">
          <ac:chgData name="Renato De Souza Sanchetta" userId="6c506eea-caf3-4e48-a971-d437549eb43e" providerId="ADAL" clId="{82BC7608-D706-4801-975A-1F631E4DA3FD}" dt="2024-07-29T18:14:57.384" v="631" actId="165"/>
          <ac:grpSpMkLst>
            <pc:docMk/>
            <pc:sldMk cId="557538859" sldId="4703"/>
            <ac:grpSpMk id="55" creationId="{F11C3166-42A5-9F9F-D8C9-2F10C5E5A015}"/>
          </ac:grpSpMkLst>
        </pc:grpChg>
        <pc:grpChg chg="add del mod">
          <ac:chgData name="Renato De Souza Sanchetta" userId="6c506eea-caf3-4e48-a971-d437549eb43e" providerId="ADAL" clId="{82BC7608-D706-4801-975A-1F631E4DA3FD}" dt="2024-07-29T18:14:57.384" v="631" actId="165"/>
          <ac:grpSpMkLst>
            <pc:docMk/>
            <pc:sldMk cId="557538859" sldId="4703"/>
            <ac:grpSpMk id="56" creationId="{E77C9768-6600-A97C-A524-A1A566A15399}"/>
          </ac:grpSpMkLst>
        </pc:grpChg>
        <pc:grpChg chg="add del mod">
          <ac:chgData name="Renato De Souza Sanchetta" userId="6c506eea-caf3-4e48-a971-d437549eb43e" providerId="ADAL" clId="{82BC7608-D706-4801-975A-1F631E4DA3FD}" dt="2024-07-29T18:14:57.384" v="631" actId="165"/>
          <ac:grpSpMkLst>
            <pc:docMk/>
            <pc:sldMk cId="557538859" sldId="4703"/>
            <ac:grpSpMk id="57" creationId="{DF0F0512-316D-7706-865C-D22893B9356A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58" creationId="{9E2C6D95-FCA6-1DAE-035D-63D466EA27AB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59" creationId="{4736D17D-4A74-C0BC-44E3-FB73F6064218}"/>
          </ac:grpSpMkLst>
        </pc:grpChg>
        <pc:grpChg chg="add del mod topLvl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60" creationId="{7BB3F002-B3E8-3E8C-02B2-710BFF10C73A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61" creationId="{65A96AB8-997B-0F7F-0FE4-0DDA0F803BC4}"/>
          </ac:grpSpMkLst>
        </pc:grpChg>
        <pc:grpChg chg="add del mod topLvl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62" creationId="{E07A99CA-C0DA-5F4D-CD91-512C304A11C9}"/>
          </ac:grpSpMkLst>
        </pc:grpChg>
        <pc:grpChg chg="add del mod topLvl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63" creationId="{A0432862-C21C-D684-F067-CBF96A041AF4}"/>
          </ac:grpSpMkLst>
        </pc:grpChg>
        <pc:grpChg chg="add del mod">
          <ac:chgData name="Renato De Souza Sanchetta" userId="6c506eea-caf3-4e48-a971-d437549eb43e" providerId="ADAL" clId="{82BC7608-D706-4801-975A-1F631E4DA3FD}" dt="2024-07-29T18:25:38.547" v="900" actId="165"/>
          <ac:grpSpMkLst>
            <pc:docMk/>
            <pc:sldMk cId="557538859" sldId="4703"/>
            <ac:grpSpMk id="71" creationId="{B31A64D6-EBB8-D043-79D3-A8CB138B316F}"/>
          </ac:grpSpMkLst>
        </pc:grpChg>
        <pc:grpChg chg="add mod">
          <ac:chgData name="Renato De Souza Sanchetta" userId="6c506eea-caf3-4e48-a971-d437549eb43e" providerId="ADAL" clId="{82BC7608-D706-4801-975A-1F631E4DA3FD}" dt="2024-08-02T18:12:34.926" v="7651" actId="164"/>
          <ac:grpSpMkLst>
            <pc:docMk/>
            <pc:sldMk cId="557538859" sldId="4703"/>
            <ac:grpSpMk id="77" creationId="{BB0333BD-32F5-5798-B24A-F36539D8EAEC}"/>
          </ac:grpSpMkLst>
        </pc:grpChg>
        <pc:grpChg chg="add mod">
          <ac:chgData name="Renato De Souza Sanchetta" userId="6c506eea-caf3-4e48-a971-d437549eb43e" providerId="ADAL" clId="{82BC7608-D706-4801-975A-1F631E4DA3FD}" dt="2024-07-29T18:38:10.287" v="1097" actId="164"/>
          <ac:grpSpMkLst>
            <pc:docMk/>
            <pc:sldMk cId="557538859" sldId="4703"/>
            <ac:grpSpMk id="88" creationId="{9D113BDE-0052-A978-018E-05A57CF21A5F}"/>
          </ac:grpSpMkLst>
        </pc:grpChg>
        <pc:grpChg chg="add mod">
          <ac:chgData name="Renato De Souza Sanchetta" userId="6c506eea-caf3-4e48-a971-d437549eb43e" providerId="ADAL" clId="{82BC7608-D706-4801-975A-1F631E4DA3FD}" dt="2024-07-29T18:38:57.758" v="1106" actId="164"/>
          <ac:grpSpMkLst>
            <pc:docMk/>
            <pc:sldMk cId="557538859" sldId="4703"/>
            <ac:grpSpMk id="92" creationId="{298C11EF-9FEF-DC73-2894-D9CAB4BA44C7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96" creationId="{8ED32751-7C99-12A3-4124-85B7F6FEE95D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97" creationId="{85B9CDB4-95DA-3A3C-5304-412763066E94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98" creationId="{7EE6E490-F311-22CF-5CCB-9E93650948A4}"/>
          </ac:grpSpMkLst>
        </pc:grpChg>
        <pc:grpChg chg="mod">
          <ac:chgData name="Renato De Souza Sanchetta" userId="6c506eea-caf3-4e48-a971-d437549eb43e" providerId="ADAL" clId="{82BC7608-D706-4801-975A-1F631E4DA3FD}" dt="2024-07-29T18:39:23.710" v="1111"/>
          <ac:grpSpMkLst>
            <pc:docMk/>
            <pc:sldMk cId="557538859" sldId="4703"/>
            <ac:grpSpMk id="99" creationId="{BFE486D9-0C41-9FD1-F845-A591522F9EEF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16" creationId="{1B981342-FF40-0A5D-D862-95D813898AAF}"/>
          </ac:grpSpMkLst>
        </pc:grpChg>
        <pc:grpChg chg="mod">
          <ac:chgData name="Renato De Souza Sanchetta" userId="6c506eea-caf3-4e48-a971-d437549eb43e" providerId="ADAL" clId="{82BC7608-D706-4801-975A-1F631E4DA3FD}" dt="2024-07-29T18:41:47.918" v="1152"/>
          <ac:grpSpMkLst>
            <pc:docMk/>
            <pc:sldMk cId="557538859" sldId="4703"/>
            <ac:grpSpMk id="117" creationId="{ECA0C78E-538B-C607-85FA-E900C9DA6BBF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21" creationId="{F900B121-7562-E652-0899-E986FD9BB32D}"/>
          </ac:grpSpMkLst>
        </pc:grpChg>
        <pc:grpChg chg="mod">
          <ac:chgData name="Renato De Souza Sanchetta" userId="6c506eea-caf3-4e48-a971-d437549eb43e" providerId="ADAL" clId="{82BC7608-D706-4801-975A-1F631E4DA3FD}" dt="2024-07-29T18:41:51.742" v="1154"/>
          <ac:grpSpMkLst>
            <pc:docMk/>
            <pc:sldMk cId="557538859" sldId="4703"/>
            <ac:grpSpMk id="122" creationId="{35B8A0E6-6582-52E0-5F6B-9AAF86750682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26" creationId="{4BF30E99-8556-F951-1820-03B5327DED87}"/>
          </ac:grpSpMkLst>
        </pc:grpChg>
        <pc:grpChg chg="mod">
          <ac:chgData name="Renato De Souza Sanchetta" userId="6c506eea-caf3-4e48-a971-d437549eb43e" providerId="ADAL" clId="{82BC7608-D706-4801-975A-1F631E4DA3FD}" dt="2024-07-29T18:41:58.331" v="1156"/>
          <ac:grpSpMkLst>
            <pc:docMk/>
            <pc:sldMk cId="557538859" sldId="4703"/>
            <ac:grpSpMk id="127" creationId="{6C478C16-182A-29E7-4196-2BAB83C674AD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31" creationId="{85481077-BC06-A2E1-3535-A14070D434F2}"/>
          </ac:grpSpMkLst>
        </pc:grpChg>
        <pc:grpChg chg="mod">
          <ac:chgData name="Renato De Souza Sanchetta" userId="6c506eea-caf3-4e48-a971-d437549eb43e" providerId="ADAL" clId="{82BC7608-D706-4801-975A-1F631E4DA3FD}" dt="2024-07-29T18:47:14.734" v="1158"/>
          <ac:grpSpMkLst>
            <pc:docMk/>
            <pc:sldMk cId="557538859" sldId="4703"/>
            <ac:grpSpMk id="132" creationId="{9E14DB6E-B6C3-6374-DAC2-69DBDC637BBA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36" creationId="{45E19D33-56D7-9C44-A2E5-20FD45B212FC}"/>
          </ac:grpSpMkLst>
        </pc:grpChg>
        <pc:grpChg chg="mod">
          <ac:chgData name="Renato De Souza Sanchetta" userId="6c506eea-caf3-4e48-a971-d437549eb43e" providerId="ADAL" clId="{82BC7608-D706-4801-975A-1F631E4DA3FD}" dt="2024-07-29T18:47:22.676" v="1160"/>
          <ac:grpSpMkLst>
            <pc:docMk/>
            <pc:sldMk cId="557538859" sldId="4703"/>
            <ac:grpSpMk id="137" creationId="{A0BF1E3D-A804-076E-68AE-E59A45D87472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41" creationId="{D7C71625-5FE8-92FD-BD1F-1CD9124C2EBD}"/>
          </ac:grpSpMkLst>
        </pc:grpChg>
        <pc:grpChg chg="mod">
          <ac:chgData name="Renato De Souza Sanchetta" userId="6c506eea-caf3-4e48-a971-d437549eb43e" providerId="ADAL" clId="{82BC7608-D706-4801-975A-1F631E4DA3FD}" dt="2024-07-29T18:47:26.334" v="1162"/>
          <ac:grpSpMkLst>
            <pc:docMk/>
            <pc:sldMk cId="557538859" sldId="4703"/>
            <ac:grpSpMk id="142" creationId="{6C877A8C-7ABA-E8E9-AF05-0817585FDA2C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46" creationId="{7984F653-2F97-43E2-4C4B-673A741DBAD6}"/>
          </ac:grpSpMkLst>
        </pc:grpChg>
        <pc:grpChg chg="mod">
          <ac:chgData name="Renato De Souza Sanchetta" userId="6c506eea-caf3-4e48-a971-d437549eb43e" providerId="ADAL" clId="{82BC7608-D706-4801-975A-1F631E4DA3FD}" dt="2024-07-29T18:47:26.589" v="1163"/>
          <ac:grpSpMkLst>
            <pc:docMk/>
            <pc:sldMk cId="557538859" sldId="4703"/>
            <ac:grpSpMk id="147" creationId="{E5ABFB44-A8E7-4749-6A66-1BEF14AED260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51" creationId="{9655FE1D-16EC-268B-EEE5-C5422B4EEF46}"/>
          </ac:grpSpMkLst>
        </pc:grpChg>
        <pc:grpChg chg="mod">
          <ac:chgData name="Renato De Souza Sanchetta" userId="6c506eea-caf3-4e48-a971-d437549eb43e" providerId="ADAL" clId="{82BC7608-D706-4801-975A-1F631E4DA3FD}" dt="2024-07-29T18:47:33.331" v="1166"/>
          <ac:grpSpMkLst>
            <pc:docMk/>
            <pc:sldMk cId="557538859" sldId="4703"/>
            <ac:grpSpMk id="152" creationId="{A083EF03-D608-A7E7-3893-BBD70C87B4E5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56" creationId="{F7B9A658-21B3-FB5B-FC94-D547DF07CEB8}"/>
          </ac:grpSpMkLst>
        </pc:grpChg>
        <pc:grpChg chg="mod">
          <ac:chgData name="Renato De Souza Sanchetta" userId="6c506eea-caf3-4e48-a971-d437549eb43e" providerId="ADAL" clId="{82BC7608-D706-4801-975A-1F631E4DA3FD}" dt="2024-07-29T18:47:33.554" v="1167"/>
          <ac:grpSpMkLst>
            <pc:docMk/>
            <pc:sldMk cId="557538859" sldId="4703"/>
            <ac:grpSpMk id="157" creationId="{D090D7C7-63DA-487A-1D27-3FA2ED71C42A}"/>
          </ac:grpSpMkLst>
        </pc:grpChg>
        <pc:grpChg chg="add del mod">
          <ac:chgData name="Renato De Souza Sanchetta" userId="6c506eea-caf3-4e48-a971-d437549eb43e" providerId="ADAL" clId="{82BC7608-D706-4801-975A-1F631E4DA3FD}" dt="2024-08-02T17:57:38.299" v="7299" actId="478"/>
          <ac:grpSpMkLst>
            <pc:docMk/>
            <pc:sldMk cId="557538859" sldId="4703"/>
            <ac:grpSpMk id="161" creationId="{F11230DB-C4F2-92D8-DADC-1390A065DC6E}"/>
          </ac:grpSpMkLst>
        </pc:grpChg>
        <pc:grpChg chg="mod">
          <ac:chgData name="Renato De Souza Sanchetta" userId="6c506eea-caf3-4e48-a971-d437549eb43e" providerId="ADAL" clId="{82BC7608-D706-4801-975A-1F631E4DA3FD}" dt="2024-07-29T18:47:33.845" v="1168"/>
          <ac:grpSpMkLst>
            <pc:docMk/>
            <pc:sldMk cId="557538859" sldId="4703"/>
            <ac:grpSpMk id="162" creationId="{54A68D5F-ABE6-C362-B70F-8FB41E45BC53}"/>
          </ac:grpSpMkLst>
        </pc:grpChg>
        <pc:grpChg chg="add mod">
          <ac:chgData name="Renato De Souza Sanchetta" userId="6c506eea-caf3-4e48-a971-d437549eb43e" providerId="ADAL" clId="{82BC7608-D706-4801-975A-1F631E4DA3FD}" dt="2024-08-02T18:13:18.654" v="7681" actId="12788"/>
          <ac:grpSpMkLst>
            <pc:docMk/>
            <pc:sldMk cId="557538859" sldId="4703"/>
            <ac:grpSpMk id="215" creationId="{01AE0DAC-37AA-E131-FA09-1F154FE94128}"/>
          </ac:grpSpMkLst>
        </pc:grpChg>
        <pc:grpChg chg="add mod">
          <ac:chgData name="Renato De Souza Sanchetta" userId="6c506eea-caf3-4e48-a971-d437549eb43e" providerId="ADAL" clId="{82BC7608-D706-4801-975A-1F631E4DA3FD}" dt="2024-08-02T18:13:14.633" v="7680" actId="12788"/>
          <ac:grpSpMkLst>
            <pc:docMk/>
            <pc:sldMk cId="557538859" sldId="4703"/>
            <ac:grpSpMk id="216" creationId="{B42EE517-A241-0EC8-DC80-B4257588E148}"/>
          </ac:grpSpMkLst>
        </pc:grpChg>
        <pc:grpChg chg="add mod">
          <ac:chgData name="Renato De Souza Sanchetta" userId="6c506eea-caf3-4e48-a971-d437549eb43e" providerId="ADAL" clId="{82BC7608-D706-4801-975A-1F631E4DA3FD}" dt="2024-08-02T18:13:22.517" v="7682" actId="12788"/>
          <ac:grpSpMkLst>
            <pc:docMk/>
            <pc:sldMk cId="557538859" sldId="4703"/>
            <ac:grpSpMk id="217" creationId="{6337A683-BA12-8439-BC27-13294E6BE834}"/>
          </ac:grpSpMkLst>
        </pc:grpChg>
        <pc:cxnChg chg="mod">
          <ac:chgData name="Renato De Souza Sanchetta" userId="6c506eea-caf3-4e48-a971-d437549eb43e" providerId="ADAL" clId="{82BC7608-D706-4801-975A-1F631E4DA3FD}" dt="2024-08-02T17:58:07.942" v="7300"/>
          <ac:cxnSpMkLst>
            <pc:docMk/>
            <pc:sldMk cId="557538859" sldId="4703"/>
            <ac:cxnSpMk id="13" creationId="{515828DF-4382-759B-1FEF-0B136FE24456}"/>
          </ac:cxnSpMkLst>
        </pc:cxnChg>
        <pc:cxnChg chg="mod">
          <ac:chgData name="Renato De Souza Sanchetta" userId="6c506eea-caf3-4e48-a971-d437549eb43e" providerId="ADAL" clId="{82BC7608-D706-4801-975A-1F631E4DA3FD}" dt="2024-08-02T17:58:07.942" v="7300"/>
          <ac:cxnSpMkLst>
            <pc:docMk/>
            <pc:sldMk cId="557538859" sldId="4703"/>
            <ac:cxnSpMk id="14" creationId="{7E341C57-8BE7-0FF8-F8E8-F56CA8FA43B1}"/>
          </ac:cxnSpMkLst>
        </pc:cxnChg>
        <pc:cxnChg chg="mod">
          <ac:chgData name="Renato De Souza Sanchetta" userId="6c506eea-caf3-4e48-a971-d437549eb43e" providerId="ADAL" clId="{82BC7608-D706-4801-975A-1F631E4DA3FD}" dt="2024-08-02T17:58:07.942" v="7300"/>
          <ac:cxnSpMkLst>
            <pc:docMk/>
            <pc:sldMk cId="557538859" sldId="4703"/>
            <ac:cxnSpMk id="15" creationId="{C39EC592-F539-F52C-95AE-E4887D7B1B66}"/>
          </ac:cxnSpMkLst>
        </pc:cxnChg>
        <pc:cxnChg chg="del mod">
          <ac:chgData name="Renato De Souza Sanchetta" userId="6c506eea-caf3-4e48-a971-d437549eb43e" providerId="ADAL" clId="{82BC7608-D706-4801-975A-1F631E4DA3FD}" dt="2024-07-29T18:05:34.130" v="503" actId="478"/>
          <ac:cxnSpMkLst>
            <pc:docMk/>
            <pc:sldMk cId="557538859" sldId="4703"/>
            <ac:cxnSpMk id="15" creationId="{F5321BCD-3A18-AE07-A42D-4338F99DAE6A}"/>
          </ac:cxnSpMkLst>
        </pc:cxnChg>
        <pc:cxnChg chg="mod">
          <ac:chgData name="Renato De Souza Sanchetta" userId="6c506eea-caf3-4e48-a971-d437549eb43e" providerId="ADAL" clId="{82BC7608-D706-4801-975A-1F631E4DA3FD}" dt="2024-08-02T17:58:07.942" v="7300"/>
          <ac:cxnSpMkLst>
            <pc:docMk/>
            <pc:sldMk cId="557538859" sldId="4703"/>
            <ac:cxnSpMk id="16" creationId="{FF39B7F8-D0FD-182E-AB28-92DC2BC97EFB}"/>
          </ac:cxnSpMkLst>
        </pc:cxnChg>
        <pc:cxnChg chg="mod topLvl">
          <ac:chgData name="Renato De Souza Sanchetta" userId="6c506eea-caf3-4e48-a971-d437549eb43e" providerId="ADAL" clId="{82BC7608-D706-4801-975A-1F631E4DA3FD}" dt="2024-08-02T18:12:23.791" v="7649" actId="164"/>
          <ac:cxnSpMkLst>
            <pc:docMk/>
            <pc:sldMk cId="557538859" sldId="4703"/>
            <ac:cxnSpMk id="22" creationId="{C6CE067C-3B8A-7FBC-3005-22D6A842EFCB}"/>
          </ac:cxnSpMkLst>
        </pc:cxnChg>
        <pc:cxnChg chg="del mod">
          <ac:chgData name="Renato De Souza Sanchetta" userId="6c506eea-caf3-4e48-a971-d437549eb43e" providerId="ADAL" clId="{82BC7608-D706-4801-975A-1F631E4DA3FD}" dt="2024-07-29T18:05:34.130" v="503" actId="478"/>
          <ac:cxnSpMkLst>
            <pc:docMk/>
            <pc:sldMk cId="557538859" sldId="4703"/>
            <ac:cxnSpMk id="22" creationId="{C7A5AC4D-E3E3-D9B3-5336-11F37245170B}"/>
          </ac:cxnSpMkLst>
        </pc:cxnChg>
        <pc:cxnChg chg="mod topLvl">
          <ac:chgData name="Renato De Souza Sanchetta" userId="6c506eea-caf3-4e48-a971-d437549eb43e" providerId="ADAL" clId="{82BC7608-D706-4801-975A-1F631E4DA3FD}" dt="2024-08-02T18:12:23.791" v="7649" actId="164"/>
          <ac:cxnSpMkLst>
            <pc:docMk/>
            <pc:sldMk cId="557538859" sldId="4703"/>
            <ac:cxnSpMk id="23" creationId="{BCE989DC-66E2-1B42-61FD-02FCB5321E2A}"/>
          </ac:cxnSpMkLst>
        </pc:cxnChg>
        <pc:cxnChg chg="del mod">
          <ac:chgData name="Renato De Souza Sanchetta" userId="6c506eea-caf3-4e48-a971-d437549eb43e" providerId="ADAL" clId="{82BC7608-D706-4801-975A-1F631E4DA3FD}" dt="2024-08-02T17:58:25.780" v="7305" actId="478"/>
          <ac:cxnSpMkLst>
            <pc:docMk/>
            <pc:sldMk cId="557538859" sldId="4703"/>
            <ac:cxnSpMk id="24" creationId="{63C21ED8-A698-433D-5C5A-BFA7D327397E}"/>
          </ac:cxnSpMkLst>
        </pc:cxnChg>
        <pc:cxnChg chg="del mod">
          <ac:chgData name="Renato De Souza Sanchetta" userId="6c506eea-caf3-4e48-a971-d437549eb43e" providerId="ADAL" clId="{82BC7608-D706-4801-975A-1F631E4DA3FD}" dt="2024-08-02T17:58:21.298" v="7304" actId="478"/>
          <ac:cxnSpMkLst>
            <pc:docMk/>
            <pc:sldMk cId="557538859" sldId="4703"/>
            <ac:cxnSpMk id="25" creationId="{922A2EF4-1327-31C9-B435-B9E746D3EEC0}"/>
          </ac:cxnSpMkLst>
        </pc:cxnChg>
        <pc:cxnChg chg="add mod">
          <ac:chgData name="Renato De Souza Sanchetta" userId="6c506eea-caf3-4e48-a971-d437549eb43e" providerId="ADAL" clId="{82BC7608-D706-4801-975A-1F631E4DA3FD}" dt="2024-08-02T18:12:23.791" v="7649" actId="164"/>
          <ac:cxnSpMkLst>
            <pc:docMk/>
            <pc:sldMk cId="557538859" sldId="4703"/>
            <ac:cxnSpMk id="29" creationId="{76053DE6-0664-18A9-563A-2A8855275621}"/>
          </ac:cxnSpMkLst>
        </pc:cxnChg>
        <pc:cxnChg chg="del mod">
          <ac:chgData name="Renato De Souza Sanchetta" userId="6c506eea-caf3-4e48-a971-d437549eb43e" providerId="ADAL" clId="{82BC7608-D706-4801-975A-1F631E4DA3FD}" dt="2024-07-29T18:05:34.130" v="503" actId="478"/>
          <ac:cxnSpMkLst>
            <pc:docMk/>
            <pc:sldMk cId="557538859" sldId="4703"/>
            <ac:cxnSpMk id="29" creationId="{F47674B7-5369-C69C-C710-CFB609AC9DAA}"/>
          </ac:cxnSpMkLst>
        </pc:cxnChg>
        <pc:cxnChg chg="add del mod">
          <ac:chgData name="Renato De Souza Sanchetta" userId="6c506eea-caf3-4e48-a971-d437549eb43e" providerId="ADAL" clId="{82BC7608-D706-4801-975A-1F631E4DA3FD}" dt="2024-08-02T18:02:19.218" v="7376" actId="478"/>
          <ac:cxnSpMkLst>
            <pc:docMk/>
            <pc:sldMk cId="557538859" sldId="4703"/>
            <ac:cxnSpMk id="30" creationId="{158C7ADB-B810-7CE9-53B5-65EA0198DB0B}"/>
          </ac:cxnSpMkLst>
        </pc:cxnChg>
        <pc:cxnChg chg="add mod">
          <ac:chgData name="Renato De Souza Sanchetta" userId="6c506eea-caf3-4e48-a971-d437549eb43e" providerId="ADAL" clId="{82BC7608-D706-4801-975A-1F631E4DA3FD}" dt="2024-08-02T18:12:23.791" v="7649" actId="164"/>
          <ac:cxnSpMkLst>
            <pc:docMk/>
            <pc:sldMk cId="557538859" sldId="4703"/>
            <ac:cxnSpMk id="31" creationId="{0523792D-EEDC-8250-C785-40E2158A037E}"/>
          </ac:cxnSpMkLst>
        </pc:cxnChg>
        <pc:cxnChg chg="del mod">
          <ac:chgData name="Renato De Souza Sanchetta" userId="6c506eea-caf3-4e48-a971-d437549eb43e" providerId="ADAL" clId="{82BC7608-D706-4801-975A-1F631E4DA3FD}" dt="2024-07-29T18:05:34.130" v="503" actId="478"/>
          <ac:cxnSpMkLst>
            <pc:docMk/>
            <pc:sldMk cId="557538859" sldId="4703"/>
            <ac:cxnSpMk id="36" creationId="{1C2AEC6C-1753-DB99-2479-8BBF00683670}"/>
          </ac:cxnSpMkLst>
        </pc:cxnChg>
        <pc:cxnChg chg="del mod">
          <ac:chgData name="Renato De Souza Sanchetta" userId="6c506eea-caf3-4e48-a971-d437549eb43e" providerId="ADAL" clId="{82BC7608-D706-4801-975A-1F631E4DA3FD}" dt="2024-07-29T18:05:34.130" v="503" actId="478"/>
          <ac:cxnSpMkLst>
            <pc:docMk/>
            <pc:sldMk cId="557538859" sldId="4703"/>
            <ac:cxnSpMk id="43" creationId="{975DAE84-87E1-C09D-7D44-B05D7843A17F}"/>
          </ac:cxnSpMkLst>
        </pc:cxnChg>
        <pc:cxnChg chg="add mod">
          <ac:chgData name="Renato De Souza Sanchetta" userId="6c506eea-caf3-4e48-a971-d437549eb43e" providerId="ADAL" clId="{82BC7608-D706-4801-975A-1F631E4DA3FD}" dt="2024-08-02T18:12:29.037" v="7650" actId="164"/>
          <ac:cxnSpMkLst>
            <pc:docMk/>
            <pc:sldMk cId="557538859" sldId="4703"/>
            <ac:cxnSpMk id="53" creationId="{86CAD505-132C-910A-B8CB-1DBF468C528D}"/>
          </ac:cxnSpMkLst>
        </pc:cxnChg>
        <pc:cxnChg chg="add mod">
          <ac:chgData name="Renato De Souza Sanchetta" userId="6c506eea-caf3-4e48-a971-d437549eb43e" providerId="ADAL" clId="{82BC7608-D706-4801-975A-1F631E4DA3FD}" dt="2024-08-02T18:12:29.037" v="7650" actId="164"/>
          <ac:cxnSpMkLst>
            <pc:docMk/>
            <pc:sldMk cId="557538859" sldId="4703"/>
            <ac:cxnSpMk id="54" creationId="{66CD0131-C66C-4D43-591A-2D89F85CACB2}"/>
          </ac:cxnSpMkLst>
        </pc:cxnChg>
        <pc:cxnChg chg="add del mod">
          <ac:chgData name="Renato De Souza Sanchetta" userId="6c506eea-caf3-4e48-a971-d437549eb43e" providerId="ADAL" clId="{82BC7608-D706-4801-975A-1F631E4DA3FD}" dt="2024-08-02T17:57:38.299" v="7299" actId="478"/>
          <ac:cxnSpMkLst>
            <pc:docMk/>
            <pc:sldMk cId="557538859" sldId="4703"/>
            <ac:cxnSpMk id="65" creationId="{1C07A6E9-DCFE-C8D5-9EDE-95822CCDDFF0}"/>
          </ac:cxnSpMkLst>
        </pc:cxnChg>
        <pc:cxnChg chg="add del mod">
          <ac:chgData name="Renato De Souza Sanchetta" userId="6c506eea-caf3-4e48-a971-d437549eb43e" providerId="ADAL" clId="{82BC7608-D706-4801-975A-1F631E4DA3FD}" dt="2024-08-02T17:57:38.299" v="7299" actId="478"/>
          <ac:cxnSpMkLst>
            <pc:docMk/>
            <pc:sldMk cId="557538859" sldId="4703"/>
            <ac:cxnSpMk id="66" creationId="{6A759C2C-D87C-E4C3-5E34-E345DABC3962}"/>
          </ac:cxnSpMkLst>
        </pc:cxnChg>
        <pc:cxnChg chg="add mod">
          <ac:chgData name="Renato De Souza Sanchetta" userId="6c506eea-caf3-4e48-a971-d437549eb43e" providerId="ADAL" clId="{82BC7608-D706-4801-975A-1F631E4DA3FD}" dt="2024-08-02T18:12:29.037" v="7650" actId="164"/>
          <ac:cxnSpMkLst>
            <pc:docMk/>
            <pc:sldMk cId="557538859" sldId="4703"/>
            <ac:cxnSpMk id="68" creationId="{066CE737-A6F4-C199-65DD-4278410B2982}"/>
          </ac:cxnSpMkLst>
        </pc:cxnChg>
        <pc:cxnChg chg="add mod">
          <ac:chgData name="Renato De Souza Sanchetta" userId="6c506eea-caf3-4e48-a971-d437549eb43e" providerId="ADAL" clId="{82BC7608-D706-4801-975A-1F631E4DA3FD}" dt="2024-08-02T18:12:29.037" v="7650" actId="164"/>
          <ac:cxnSpMkLst>
            <pc:docMk/>
            <pc:sldMk cId="557538859" sldId="4703"/>
            <ac:cxnSpMk id="71" creationId="{62A1A5C2-DA4B-90BA-1507-F1724AA9268D}"/>
          </ac:cxnSpMkLst>
        </pc:cxnChg>
        <pc:cxnChg chg="add del mod">
          <ac:chgData name="Renato De Souza Sanchetta" userId="6c506eea-caf3-4e48-a971-d437549eb43e" providerId="ADAL" clId="{82BC7608-D706-4801-975A-1F631E4DA3FD}" dt="2024-08-02T17:57:38.299" v="7299" actId="478"/>
          <ac:cxnSpMkLst>
            <pc:docMk/>
            <pc:sldMk cId="557538859" sldId="4703"/>
            <ac:cxnSpMk id="73" creationId="{CD6FF5F5-3CEE-ABAF-1E23-747F28F18049}"/>
          </ac:cxnSpMkLst>
        </pc:cxnChg>
        <pc:cxnChg chg="add del mod">
          <ac:chgData name="Renato De Souza Sanchetta" userId="6c506eea-caf3-4e48-a971-d437549eb43e" providerId="ADAL" clId="{82BC7608-D706-4801-975A-1F631E4DA3FD}" dt="2024-08-02T17:57:38.299" v="7299" actId="478"/>
          <ac:cxnSpMkLst>
            <pc:docMk/>
            <pc:sldMk cId="557538859" sldId="4703"/>
            <ac:cxnSpMk id="76" creationId="{C231C97A-4577-71D5-765F-28D6496356EF}"/>
          </ac:cxnSpMkLst>
        </pc:cxnChg>
        <pc:cxnChg chg="add del mod">
          <ac:chgData name="Renato De Souza Sanchetta" userId="6c506eea-caf3-4e48-a971-d437549eb43e" providerId="ADAL" clId="{82BC7608-D706-4801-975A-1F631E4DA3FD}" dt="2024-08-02T17:57:38.299" v="7299" actId="478"/>
          <ac:cxnSpMkLst>
            <pc:docMk/>
            <pc:sldMk cId="557538859" sldId="4703"/>
            <ac:cxnSpMk id="79" creationId="{E054A1FD-653D-0D16-A8B4-7562B98F3AB1}"/>
          </ac:cxnSpMkLst>
        </pc:cxnChg>
        <pc:cxnChg chg="add del mod">
          <ac:chgData name="Renato De Souza Sanchetta" userId="6c506eea-caf3-4e48-a971-d437549eb43e" providerId="ADAL" clId="{82BC7608-D706-4801-975A-1F631E4DA3FD}" dt="2024-08-02T17:57:38.299" v="7299" actId="478"/>
          <ac:cxnSpMkLst>
            <pc:docMk/>
            <pc:sldMk cId="557538859" sldId="4703"/>
            <ac:cxnSpMk id="82" creationId="{8A603D24-25CC-0DA3-9FB7-B17C23736ACC}"/>
          </ac:cxnSpMkLst>
        </pc:cxnChg>
        <pc:cxnChg chg="mod">
          <ac:chgData name="Renato De Souza Sanchetta" userId="6c506eea-caf3-4e48-a971-d437549eb43e" providerId="ADAL" clId="{82BC7608-D706-4801-975A-1F631E4DA3FD}" dt="2024-08-02T18:02:45.468" v="7379"/>
          <ac:cxnSpMkLst>
            <pc:docMk/>
            <pc:sldMk cId="557538859" sldId="4703"/>
            <ac:cxnSpMk id="84" creationId="{EA517FDF-3041-EBB5-86D4-18D954238782}"/>
          </ac:cxnSpMkLst>
        </pc:cxnChg>
        <pc:cxnChg chg="add del mod">
          <ac:chgData name="Renato De Souza Sanchetta" userId="6c506eea-caf3-4e48-a971-d437549eb43e" providerId="ADAL" clId="{82BC7608-D706-4801-975A-1F631E4DA3FD}" dt="2024-08-02T17:57:38.299" v="7299" actId="478"/>
          <ac:cxnSpMkLst>
            <pc:docMk/>
            <pc:sldMk cId="557538859" sldId="4703"/>
            <ac:cxnSpMk id="85" creationId="{A3255DDA-0EBB-1FDF-EAE1-F2CE88C270E7}"/>
          </ac:cxnSpMkLst>
        </pc:cxnChg>
        <pc:cxnChg chg="mod">
          <ac:chgData name="Renato De Souza Sanchetta" userId="6c506eea-caf3-4e48-a971-d437549eb43e" providerId="ADAL" clId="{82BC7608-D706-4801-975A-1F631E4DA3FD}" dt="2024-08-02T18:02:45.468" v="7379"/>
          <ac:cxnSpMkLst>
            <pc:docMk/>
            <pc:sldMk cId="557538859" sldId="4703"/>
            <ac:cxnSpMk id="86" creationId="{D06746A4-A396-9073-1D2E-1D8EB9672946}"/>
          </ac:cxnSpMkLst>
        </pc:cxnChg>
        <pc:cxnChg chg="mod">
          <ac:chgData name="Renato De Souza Sanchetta" userId="6c506eea-caf3-4e48-a971-d437549eb43e" providerId="ADAL" clId="{82BC7608-D706-4801-975A-1F631E4DA3FD}" dt="2024-08-02T18:02:45.468" v="7379"/>
          <ac:cxnSpMkLst>
            <pc:docMk/>
            <pc:sldMk cId="557538859" sldId="4703"/>
            <ac:cxnSpMk id="87" creationId="{E8BF98FE-5119-EDC2-64BB-BC4B1D00DC6E}"/>
          </ac:cxnSpMkLst>
        </pc:cxnChg>
        <pc:cxnChg chg="add del mod">
          <ac:chgData name="Renato De Souza Sanchetta" userId="6c506eea-caf3-4e48-a971-d437549eb43e" providerId="ADAL" clId="{82BC7608-D706-4801-975A-1F631E4DA3FD}" dt="2024-07-29T18:41:28.526" v="1146" actId="478"/>
          <ac:cxnSpMkLst>
            <pc:docMk/>
            <pc:sldMk cId="557538859" sldId="4703"/>
            <ac:cxnSpMk id="103" creationId="{E96018A0-8149-FD4F-2549-68FDFB1F5F5C}"/>
          </ac:cxnSpMkLst>
        </pc:cxnChg>
        <pc:cxnChg chg="mod">
          <ac:chgData name="Renato De Souza Sanchetta" userId="6c506eea-caf3-4e48-a971-d437549eb43e" providerId="ADAL" clId="{82BC7608-D706-4801-975A-1F631E4DA3FD}" dt="2024-08-02T18:02:45.468" v="7379"/>
          <ac:cxnSpMkLst>
            <pc:docMk/>
            <pc:sldMk cId="557538859" sldId="4703"/>
            <ac:cxnSpMk id="103" creationId="{FCD24E2F-29C3-F678-7E00-A017296E3AC8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05" creationId="{ADEFF159-52B6-FDC3-A8BC-FF1FD7120F85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06" creationId="{6DDCEEC2-0157-D2A2-2128-62EFD7510CF7}"/>
          </ac:cxnSpMkLst>
        </pc:cxnChg>
        <pc:cxnChg chg="add del mod">
          <ac:chgData name="Renato De Souza Sanchetta" userId="6c506eea-caf3-4e48-a971-d437549eb43e" providerId="ADAL" clId="{82BC7608-D706-4801-975A-1F631E4DA3FD}" dt="2024-07-29T18:41:28.526" v="1146" actId="478"/>
          <ac:cxnSpMkLst>
            <pc:docMk/>
            <pc:sldMk cId="557538859" sldId="4703"/>
            <ac:cxnSpMk id="107" creationId="{69FEC03E-8671-C0CF-5332-468DBF8677B2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08" creationId="{FE8CEE28-21EA-19B5-C853-D1BA19ECB00D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09" creationId="{969D0AE2-F6F3-9FA5-60EF-457265EEB74D}"/>
          </ac:cxnSpMkLst>
        </pc:cxnChg>
        <pc:cxnChg chg="add del mod">
          <ac:chgData name="Renato De Souza Sanchetta" userId="6c506eea-caf3-4e48-a971-d437549eb43e" providerId="ADAL" clId="{82BC7608-D706-4801-975A-1F631E4DA3FD}" dt="2024-07-29T18:41:28.526" v="1146" actId="478"/>
          <ac:cxnSpMkLst>
            <pc:docMk/>
            <pc:sldMk cId="557538859" sldId="4703"/>
            <ac:cxnSpMk id="110" creationId="{E091BE94-7B4D-E207-60BD-1401B3827090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14" creationId="{60ADA3DE-8875-918C-F64F-2B9400715A4E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76" creationId="{A745193B-92BD-4A71-F552-419AC400F36E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80" creationId="{50C69304-6D00-9099-C141-C290480F0CD5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84" creationId="{3FCC830A-56FD-2105-FFFA-22BBD7CAF7E2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88" creationId="{A5F40787-59D5-1FDF-3D54-021F59212B34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192" creationId="{5D6DB6C8-FA09-9B03-FCD5-D2800BA0B1F8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200" creationId="{AD24A046-B22E-40AE-E321-CFBA3496FC7E}"/>
          </ac:cxnSpMkLst>
        </pc:cxnChg>
        <pc:cxnChg chg="add mod">
          <ac:chgData name="Renato De Souza Sanchetta" userId="6c506eea-caf3-4e48-a971-d437549eb43e" providerId="ADAL" clId="{82BC7608-D706-4801-975A-1F631E4DA3FD}" dt="2024-08-02T18:12:34.926" v="7651" actId="164"/>
          <ac:cxnSpMkLst>
            <pc:docMk/>
            <pc:sldMk cId="557538859" sldId="4703"/>
            <ac:cxnSpMk id="204" creationId="{C99ED7B5-65EC-5A33-E851-E30A17FE024D}"/>
          </ac:cxnSpMkLst>
        </pc:cxnChg>
      </pc:sldChg>
      <pc:sldChg chg="addSp modSp add mod ord modTransition modAnim">
        <pc:chgData name="Renato De Souza Sanchetta" userId="6c506eea-caf3-4e48-a971-d437549eb43e" providerId="ADAL" clId="{82BC7608-D706-4801-975A-1F631E4DA3FD}" dt="2024-08-02T20:40:26.258" v="9930"/>
        <pc:sldMkLst>
          <pc:docMk/>
          <pc:sldMk cId="1958093514" sldId="4704"/>
        </pc:sldMkLst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3" creationId="{1FFD57D5-CF12-0E70-DA17-7B1E25FE0281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5" creationId="{B09EF300-D6D6-6A23-38C4-F2FA99AF33A4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6" creationId="{10DC7943-EA24-2DE5-5E79-2A313C13D9C4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7" creationId="{236229C7-8968-55D7-B10C-8579F8F03D6E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8" creationId="{208BC7F4-EC21-5696-C176-F82484629F07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9" creationId="{5D140680-66A1-76B0-87B1-E1818D67D4A9}"/>
          </ac:spMkLst>
        </pc:spChg>
        <pc:spChg chg="mod">
          <ac:chgData name="Renato De Souza Sanchetta" userId="6c506eea-caf3-4e48-a971-d437549eb43e" providerId="ADAL" clId="{82BC7608-D706-4801-975A-1F631E4DA3FD}" dt="2024-07-31T13:20:02.043" v="3379" actId="20577"/>
          <ac:spMkLst>
            <pc:docMk/>
            <pc:sldMk cId="1958093514" sldId="4704"/>
            <ac:spMk id="12" creationId="{210F3A97-B67C-0316-657D-C2731E707B08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16" creationId="{D3453B30-C6B3-84FE-42BE-DC960E88E318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17" creationId="{66E85B64-49B3-B171-4F20-4697D4932C5E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18" creationId="{188287CB-20BB-F5B4-7AB3-8DB25A7D8C26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19" creationId="{B21FEF7F-D227-145B-FAE3-80EFD235DE57}"/>
          </ac:spMkLst>
        </pc:spChg>
        <pc:spChg chg="mod">
          <ac:chgData name="Renato De Souza Sanchetta" userId="6c506eea-caf3-4e48-a971-d437549eb43e" providerId="ADAL" clId="{82BC7608-D706-4801-975A-1F631E4DA3FD}" dt="2024-07-31T14:40:01.962" v="3910"/>
          <ac:spMkLst>
            <pc:docMk/>
            <pc:sldMk cId="1958093514" sldId="4704"/>
            <ac:spMk id="20" creationId="{6A22EE80-FF45-596E-BB34-0F7034EE00A6}"/>
          </ac:spMkLst>
        </pc:spChg>
        <pc:grpChg chg="add mod">
          <ac:chgData name="Renato De Souza Sanchetta" userId="6c506eea-caf3-4e48-a971-d437549eb43e" providerId="ADAL" clId="{82BC7608-D706-4801-975A-1F631E4DA3FD}" dt="2024-07-31T14:40:01.962" v="3910"/>
          <ac:grpSpMkLst>
            <pc:docMk/>
            <pc:sldMk cId="1958093514" sldId="4704"/>
            <ac:grpSpMk id="2" creationId="{E4C3830F-FC64-BF1A-85DA-662CAA909C29}"/>
          </ac:grpSpMkLst>
        </pc:grpChg>
        <pc:grpChg chg="mod">
          <ac:chgData name="Renato De Souza Sanchetta" userId="6c506eea-caf3-4e48-a971-d437549eb43e" providerId="ADAL" clId="{82BC7608-D706-4801-975A-1F631E4DA3FD}" dt="2024-07-31T14:40:01.962" v="3910"/>
          <ac:grpSpMkLst>
            <pc:docMk/>
            <pc:sldMk cId="1958093514" sldId="4704"/>
            <ac:grpSpMk id="4" creationId="{63FC6EA8-11B2-834D-03E9-6FE8FA869182}"/>
          </ac:grpSpMkLst>
        </pc:grpChg>
        <pc:grpChg chg="mod">
          <ac:chgData name="Renato De Souza Sanchetta" userId="6c506eea-caf3-4e48-a971-d437549eb43e" providerId="ADAL" clId="{82BC7608-D706-4801-975A-1F631E4DA3FD}" dt="2024-07-31T14:40:01.962" v="3910"/>
          <ac:grpSpMkLst>
            <pc:docMk/>
            <pc:sldMk cId="1958093514" sldId="4704"/>
            <ac:grpSpMk id="10" creationId="{F43002C1-718C-63A5-B4E5-8437F65A7AF8}"/>
          </ac:grpSpMkLst>
        </pc:grpChg>
        <pc:picChg chg="mod">
          <ac:chgData name="Renato De Souza Sanchetta" userId="6c506eea-caf3-4e48-a971-d437549eb43e" providerId="ADAL" clId="{82BC7608-D706-4801-975A-1F631E4DA3FD}" dt="2024-07-31T14:40:01.962" v="3910"/>
          <ac:picMkLst>
            <pc:docMk/>
            <pc:sldMk cId="1958093514" sldId="4704"/>
            <ac:picMk id="11" creationId="{5AEA0DC9-B1E4-E57B-A323-4D76AAD16AEC}"/>
          </ac:picMkLst>
        </pc:picChg>
        <pc:picChg chg="mod">
          <ac:chgData name="Renato De Souza Sanchetta" userId="6c506eea-caf3-4e48-a971-d437549eb43e" providerId="ADAL" clId="{82BC7608-D706-4801-975A-1F631E4DA3FD}" dt="2024-07-31T14:40:01.962" v="3910"/>
          <ac:picMkLst>
            <pc:docMk/>
            <pc:sldMk cId="1958093514" sldId="4704"/>
            <ac:picMk id="13" creationId="{7814822A-781F-77ED-C87C-22915657ECF9}"/>
          </ac:picMkLst>
        </pc:picChg>
        <pc:picChg chg="mod">
          <ac:chgData name="Renato De Souza Sanchetta" userId="6c506eea-caf3-4e48-a971-d437549eb43e" providerId="ADAL" clId="{82BC7608-D706-4801-975A-1F631E4DA3FD}" dt="2024-07-31T14:40:01.962" v="3910"/>
          <ac:picMkLst>
            <pc:docMk/>
            <pc:sldMk cId="1958093514" sldId="4704"/>
            <ac:picMk id="14" creationId="{EEF0F8BD-FAA7-0CD4-A7C7-1F45A5599E9E}"/>
          </ac:picMkLst>
        </pc:picChg>
        <pc:picChg chg="mod">
          <ac:chgData name="Renato De Souza Sanchetta" userId="6c506eea-caf3-4e48-a971-d437549eb43e" providerId="ADAL" clId="{82BC7608-D706-4801-975A-1F631E4DA3FD}" dt="2024-07-31T14:40:01.962" v="3910"/>
          <ac:picMkLst>
            <pc:docMk/>
            <pc:sldMk cId="1958093514" sldId="4704"/>
            <ac:picMk id="15" creationId="{0DDD995F-9DC1-7D32-143B-8ADDD736B148}"/>
          </ac:picMkLst>
        </pc:picChg>
      </pc:sldChg>
      <pc:sldChg chg="addSp delSp modSp add mod modTransition delAnim modAnim">
        <pc:chgData name="Renato De Souza Sanchetta" userId="6c506eea-caf3-4e48-a971-d437549eb43e" providerId="ADAL" clId="{82BC7608-D706-4801-975A-1F631E4DA3FD}" dt="2024-08-02T20:40:26.258" v="9930"/>
        <pc:sldMkLst>
          <pc:docMk/>
          <pc:sldMk cId="3792592699" sldId="4705"/>
        </pc:sldMkLst>
        <pc:spChg chg="add del">
          <ac:chgData name="Renato De Souza Sanchetta" userId="6c506eea-caf3-4e48-a971-d437549eb43e" providerId="ADAL" clId="{82BC7608-D706-4801-975A-1F631E4DA3FD}" dt="2024-08-02T19:25:57.666" v="8188" actId="22"/>
          <ac:spMkLst>
            <pc:docMk/>
            <pc:sldMk cId="3792592699" sldId="4705"/>
            <ac:spMk id="3" creationId="{85A1ECDF-6BC2-AFE9-A607-4F0913BDA26C}"/>
          </ac:spMkLst>
        </pc:spChg>
        <pc:spChg chg="mod">
          <ac:chgData name="Renato De Souza Sanchetta" userId="6c506eea-caf3-4e48-a971-d437549eb43e" providerId="ADAL" clId="{82BC7608-D706-4801-975A-1F631E4DA3FD}" dt="2024-07-29T20:35:42.378" v="2141"/>
          <ac:spMkLst>
            <pc:docMk/>
            <pc:sldMk cId="3792592699" sldId="4705"/>
            <ac:spMk id="4" creationId="{BDF5C164-331B-60C1-7DF5-790184C9116F}"/>
          </ac:spMkLst>
        </pc:spChg>
        <pc:spChg chg="add del mod">
          <ac:chgData name="Renato De Souza Sanchetta" userId="6c506eea-caf3-4e48-a971-d437549eb43e" providerId="ADAL" clId="{82BC7608-D706-4801-975A-1F631E4DA3FD}" dt="2024-08-02T19:27:27.746" v="8195" actId="478"/>
          <ac:spMkLst>
            <pc:docMk/>
            <pc:sldMk cId="3792592699" sldId="4705"/>
            <ac:spMk id="4" creationId="{E1116BF9-922F-974A-5BB3-56905F67CDE5}"/>
          </ac:spMkLst>
        </pc:spChg>
        <pc:spChg chg="add del mod">
          <ac:chgData name="Renato De Souza Sanchetta" userId="6c506eea-caf3-4e48-a971-d437549eb43e" providerId="ADAL" clId="{82BC7608-D706-4801-975A-1F631E4DA3FD}" dt="2024-08-02T19:27:27.746" v="8195" actId="478"/>
          <ac:spMkLst>
            <pc:docMk/>
            <pc:sldMk cId="3792592699" sldId="4705"/>
            <ac:spMk id="5" creationId="{9EE93C0B-080B-B939-5EAC-0297E2E416C0}"/>
          </ac:spMkLst>
        </pc:spChg>
        <pc:spChg chg="mod">
          <ac:chgData name="Renato De Souza Sanchetta" userId="6c506eea-caf3-4e48-a971-d437549eb43e" providerId="ADAL" clId="{82BC7608-D706-4801-975A-1F631E4DA3FD}" dt="2024-07-29T20:35:42.378" v="2141"/>
          <ac:spMkLst>
            <pc:docMk/>
            <pc:sldMk cId="3792592699" sldId="4705"/>
            <ac:spMk id="5" creationId="{DFEC41D1-1077-F4D8-9D9C-AC80054C5E04}"/>
          </ac:spMkLst>
        </pc:spChg>
        <pc:spChg chg="mod">
          <ac:chgData name="Renato De Souza Sanchetta" userId="6c506eea-caf3-4e48-a971-d437549eb43e" providerId="ADAL" clId="{82BC7608-D706-4801-975A-1F631E4DA3FD}" dt="2024-07-29T20:35:42.378" v="2141"/>
          <ac:spMkLst>
            <pc:docMk/>
            <pc:sldMk cId="3792592699" sldId="4705"/>
            <ac:spMk id="6" creationId="{9303A16F-3BE6-4455-7D51-81A9AD26C355}"/>
          </ac:spMkLst>
        </pc:spChg>
        <pc:spChg chg="mod">
          <ac:chgData name="Renato De Souza Sanchetta" userId="6c506eea-caf3-4e48-a971-d437549eb43e" providerId="ADAL" clId="{82BC7608-D706-4801-975A-1F631E4DA3FD}" dt="2024-07-29T20:35:42.378" v="2141"/>
          <ac:spMkLst>
            <pc:docMk/>
            <pc:sldMk cId="3792592699" sldId="4705"/>
            <ac:spMk id="7" creationId="{F6FAF7C5-0A4A-66DA-AE1B-2665353EE738}"/>
          </ac:spMkLst>
        </pc:spChg>
        <pc:spChg chg="mod">
          <ac:chgData name="Renato De Souza Sanchetta" userId="6c506eea-caf3-4e48-a971-d437549eb43e" providerId="ADAL" clId="{82BC7608-D706-4801-975A-1F631E4DA3FD}" dt="2024-07-29T20:39:07.554" v="2153"/>
          <ac:spMkLst>
            <pc:docMk/>
            <pc:sldMk cId="3792592699" sldId="4705"/>
            <ac:spMk id="9" creationId="{6EDD257A-A123-7B11-12E0-01D76FFB70FD}"/>
          </ac:spMkLst>
        </pc:spChg>
        <pc:spChg chg="mod">
          <ac:chgData name="Renato De Souza Sanchetta" userId="6c506eea-caf3-4e48-a971-d437549eb43e" providerId="ADAL" clId="{82BC7608-D706-4801-975A-1F631E4DA3FD}" dt="2024-07-29T20:39:07.554" v="2153"/>
          <ac:spMkLst>
            <pc:docMk/>
            <pc:sldMk cId="3792592699" sldId="4705"/>
            <ac:spMk id="10" creationId="{1FC2AACF-D711-599E-9E7A-491EF5FFE9A9}"/>
          </ac:spMkLst>
        </pc:spChg>
        <pc:spChg chg="mod">
          <ac:chgData name="Renato De Souza Sanchetta" userId="6c506eea-caf3-4e48-a971-d437549eb43e" providerId="ADAL" clId="{82BC7608-D706-4801-975A-1F631E4DA3FD}" dt="2024-07-29T20:39:07.554" v="2153"/>
          <ac:spMkLst>
            <pc:docMk/>
            <pc:sldMk cId="3792592699" sldId="4705"/>
            <ac:spMk id="11" creationId="{DA8BAD85-8658-2114-73B6-3D4DA6432200}"/>
          </ac:spMkLst>
        </pc:spChg>
        <pc:spChg chg="mod">
          <ac:chgData name="Renato De Souza Sanchetta" userId="6c506eea-caf3-4e48-a971-d437549eb43e" providerId="ADAL" clId="{82BC7608-D706-4801-975A-1F631E4DA3FD}" dt="2024-07-30T12:36:36.642" v="2784" actId="20577"/>
          <ac:spMkLst>
            <pc:docMk/>
            <pc:sldMk cId="3792592699" sldId="4705"/>
            <ac:spMk id="12" creationId="{210F3A97-B67C-0316-657D-C2731E707B08}"/>
          </ac:spMkLst>
        </pc:spChg>
        <pc:spChg chg="mod">
          <ac:chgData name="Renato De Souza Sanchetta" userId="6c506eea-caf3-4e48-a971-d437549eb43e" providerId="ADAL" clId="{82BC7608-D706-4801-975A-1F631E4DA3FD}" dt="2024-07-29T20:39:07.554" v="2153"/>
          <ac:spMkLst>
            <pc:docMk/>
            <pc:sldMk cId="3792592699" sldId="4705"/>
            <ac:spMk id="13" creationId="{327D0984-1FF8-3915-7BD5-F1B7BE29A454}"/>
          </ac:spMkLst>
        </pc:spChg>
        <pc:spChg chg="mod">
          <ac:chgData name="Renato De Souza Sanchetta" userId="6c506eea-caf3-4e48-a971-d437549eb43e" providerId="ADAL" clId="{82BC7608-D706-4801-975A-1F631E4DA3FD}" dt="2024-07-29T20:44:43.747" v="2306"/>
          <ac:spMkLst>
            <pc:docMk/>
            <pc:sldMk cId="3792592699" sldId="4705"/>
            <ac:spMk id="15" creationId="{218A5BB1-A36D-EE30-7A12-F2C3B44C4C98}"/>
          </ac:spMkLst>
        </pc:spChg>
        <pc:spChg chg="mod">
          <ac:chgData name="Renato De Souza Sanchetta" userId="6c506eea-caf3-4e48-a971-d437549eb43e" providerId="ADAL" clId="{82BC7608-D706-4801-975A-1F631E4DA3FD}" dt="2024-07-29T20:44:43.747" v="2306"/>
          <ac:spMkLst>
            <pc:docMk/>
            <pc:sldMk cId="3792592699" sldId="4705"/>
            <ac:spMk id="16" creationId="{DF89D899-3E24-E5FE-08B1-AFFEBDBE5038}"/>
          </ac:spMkLst>
        </pc:spChg>
        <pc:spChg chg="mod">
          <ac:chgData name="Renato De Souza Sanchetta" userId="6c506eea-caf3-4e48-a971-d437549eb43e" providerId="ADAL" clId="{82BC7608-D706-4801-975A-1F631E4DA3FD}" dt="2024-07-29T20:44:43.747" v="2306"/>
          <ac:spMkLst>
            <pc:docMk/>
            <pc:sldMk cId="3792592699" sldId="4705"/>
            <ac:spMk id="17" creationId="{65671B7F-7DA8-06DE-FAE0-BD9280357C66}"/>
          </ac:spMkLst>
        </pc:spChg>
        <pc:spChg chg="mod">
          <ac:chgData name="Renato De Souza Sanchetta" userId="6c506eea-caf3-4e48-a971-d437549eb43e" providerId="ADAL" clId="{82BC7608-D706-4801-975A-1F631E4DA3FD}" dt="2024-07-29T20:44:43.747" v="2306"/>
          <ac:spMkLst>
            <pc:docMk/>
            <pc:sldMk cId="3792592699" sldId="4705"/>
            <ac:spMk id="18" creationId="{197E1270-20EE-51AB-6634-7BB889E0F566}"/>
          </ac:spMkLst>
        </pc:spChg>
        <pc:spChg chg="mod">
          <ac:chgData name="Renato De Souza Sanchetta" userId="6c506eea-caf3-4e48-a971-d437549eb43e" providerId="ADAL" clId="{82BC7608-D706-4801-975A-1F631E4DA3FD}" dt="2024-07-29T20:44:43.747" v="2306"/>
          <ac:spMkLst>
            <pc:docMk/>
            <pc:sldMk cId="3792592699" sldId="4705"/>
            <ac:spMk id="20" creationId="{E5D0DF6D-2BF4-D6E0-FF45-FFFE719662FA}"/>
          </ac:spMkLst>
        </pc:spChg>
        <pc:spChg chg="mod">
          <ac:chgData name="Renato De Souza Sanchetta" userId="6c506eea-caf3-4e48-a971-d437549eb43e" providerId="ADAL" clId="{82BC7608-D706-4801-975A-1F631E4DA3FD}" dt="2024-07-29T20:44:43.747" v="2306"/>
          <ac:spMkLst>
            <pc:docMk/>
            <pc:sldMk cId="3792592699" sldId="4705"/>
            <ac:spMk id="21" creationId="{007DA6CF-A111-11AC-6241-442651CDEC30}"/>
          </ac:spMkLst>
        </pc:spChg>
        <pc:spChg chg="mod">
          <ac:chgData name="Renato De Souza Sanchetta" userId="6c506eea-caf3-4e48-a971-d437549eb43e" providerId="ADAL" clId="{82BC7608-D706-4801-975A-1F631E4DA3FD}" dt="2024-07-29T20:44:43.747" v="2306"/>
          <ac:spMkLst>
            <pc:docMk/>
            <pc:sldMk cId="3792592699" sldId="4705"/>
            <ac:spMk id="22" creationId="{8F81A2E4-756E-1A85-6909-9DF1A908D425}"/>
          </ac:spMkLst>
        </pc:spChg>
        <pc:spChg chg="mod">
          <ac:chgData name="Renato De Souza Sanchetta" userId="6c506eea-caf3-4e48-a971-d437549eb43e" providerId="ADAL" clId="{82BC7608-D706-4801-975A-1F631E4DA3FD}" dt="2024-07-29T20:44:43.747" v="2306"/>
          <ac:spMkLst>
            <pc:docMk/>
            <pc:sldMk cId="3792592699" sldId="4705"/>
            <ac:spMk id="23" creationId="{7A2E935B-0818-25CF-C858-AB10E6651916}"/>
          </ac:spMkLst>
        </pc:spChg>
        <pc:spChg chg="mod">
          <ac:chgData name="Renato De Souza Sanchetta" userId="6c506eea-caf3-4e48-a971-d437549eb43e" providerId="ADAL" clId="{82BC7608-D706-4801-975A-1F631E4DA3FD}" dt="2024-07-30T12:15:45.396" v="2572" actId="207"/>
          <ac:spMkLst>
            <pc:docMk/>
            <pc:sldMk cId="3792592699" sldId="4705"/>
            <ac:spMk id="85" creationId="{5A6B2817-7CC8-AB09-8768-ADA9735B3CEC}"/>
          </ac:spMkLst>
        </pc:spChg>
        <pc:spChg chg="mod">
          <ac:chgData name="Renato De Souza Sanchetta" userId="6c506eea-caf3-4e48-a971-d437549eb43e" providerId="ADAL" clId="{82BC7608-D706-4801-975A-1F631E4DA3FD}" dt="2024-07-30T12:14:11.611" v="2558" actId="207"/>
          <ac:spMkLst>
            <pc:docMk/>
            <pc:sldMk cId="3792592699" sldId="4705"/>
            <ac:spMk id="86" creationId="{5DB1CBA9-8E63-09C9-47EE-44AF896B57F9}"/>
          </ac:spMkLst>
        </pc:spChg>
        <pc:spChg chg="mod ord topLvl">
          <ac:chgData name="Renato De Souza Sanchetta" userId="6c506eea-caf3-4e48-a971-d437549eb43e" providerId="ADAL" clId="{82BC7608-D706-4801-975A-1F631E4DA3FD}" dt="2024-07-30T12:15:52.895" v="2573" actId="208"/>
          <ac:spMkLst>
            <pc:docMk/>
            <pc:sldMk cId="3792592699" sldId="4705"/>
            <ac:spMk id="88" creationId="{7EF761BA-04BC-2C55-4861-683303537388}"/>
          </ac:spMkLst>
        </pc:spChg>
        <pc:spChg chg="mod ord topLvl">
          <ac:chgData name="Renato De Souza Sanchetta" userId="6c506eea-caf3-4e48-a971-d437549eb43e" providerId="ADAL" clId="{82BC7608-D706-4801-975A-1F631E4DA3FD}" dt="2024-07-30T12:14:39.306" v="2562" actId="165"/>
          <ac:spMkLst>
            <pc:docMk/>
            <pc:sldMk cId="3792592699" sldId="4705"/>
            <ac:spMk id="89" creationId="{B3F14008-B814-624B-68EE-72643A2853CE}"/>
          </ac:spMkLst>
        </pc:spChg>
        <pc:spChg chg="mod ord topLvl">
          <ac:chgData name="Renato De Souza Sanchetta" userId="6c506eea-caf3-4e48-a971-d437549eb43e" providerId="ADAL" clId="{82BC7608-D706-4801-975A-1F631E4DA3FD}" dt="2024-07-30T12:14:39.306" v="2562" actId="165"/>
          <ac:spMkLst>
            <pc:docMk/>
            <pc:sldMk cId="3792592699" sldId="4705"/>
            <ac:spMk id="90" creationId="{08E77ED9-17EA-A0C4-F2D9-14FD7171A9E9}"/>
          </ac:spMkLst>
        </pc:spChg>
        <pc:spChg chg="mod ord topLvl">
          <ac:chgData name="Renato De Souza Sanchetta" userId="6c506eea-caf3-4e48-a971-d437549eb43e" providerId="ADAL" clId="{82BC7608-D706-4801-975A-1F631E4DA3FD}" dt="2024-07-30T12:15:01.233" v="2567" actId="208"/>
          <ac:spMkLst>
            <pc:docMk/>
            <pc:sldMk cId="3792592699" sldId="4705"/>
            <ac:spMk id="91" creationId="{2AFFE587-B608-131A-5662-E67B7811FEF4}"/>
          </ac:spMkLst>
        </pc:spChg>
        <pc:spChg chg="mod">
          <ac:chgData name="Renato De Souza Sanchetta" userId="6c506eea-caf3-4e48-a971-d437549eb43e" providerId="ADAL" clId="{82BC7608-D706-4801-975A-1F631E4DA3FD}" dt="2024-07-30T12:05:44.471" v="2386" actId="403"/>
          <ac:spMkLst>
            <pc:docMk/>
            <pc:sldMk cId="3792592699" sldId="4705"/>
            <ac:spMk id="92" creationId="{C1F9D582-D818-353C-BC4C-D599CF40D13A}"/>
          </ac:spMkLst>
        </pc:spChg>
        <pc:spChg chg="mod">
          <ac:chgData name="Renato De Souza Sanchetta" userId="6c506eea-caf3-4e48-a971-d437549eb43e" providerId="ADAL" clId="{82BC7608-D706-4801-975A-1F631E4DA3FD}" dt="2024-07-30T12:06:47.951" v="2468" actId="1036"/>
          <ac:spMkLst>
            <pc:docMk/>
            <pc:sldMk cId="3792592699" sldId="4705"/>
            <ac:spMk id="93" creationId="{50E41EE2-9A21-94A4-C4AE-DD8C30A6820C}"/>
          </ac:spMkLst>
        </pc:spChg>
        <pc:spChg chg="mod">
          <ac:chgData name="Renato De Souza Sanchetta" userId="6c506eea-caf3-4e48-a971-d437549eb43e" providerId="ADAL" clId="{82BC7608-D706-4801-975A-1F631E4DA3FD}" dt="2024-07-30T12:14:20.410" v="2559" actId="207"/>
          <ac:spMkLst>
            <pc:docMk/>
            <pc:sldMk cId="3792592699" sldId="4705"/>
            <ac:spMk id="94" creationId="{1C22C495-B004-8B60-15E5-AFE3DF1E2515}"/>
          </ac:spMkLst>
        </pc:spChg>
        <pc:spChg chg="mod">
          <ac:chgData name="Renato De Souza Sanchetta" userId="6c506eea-caf3-4e48-a971-d437549eb43e" providerId="ADAL" clId="{82BC7608-D706-4801-975A-1F631E4DA3FD}" dt="2024-07-30T12:06:47.951" v="2468" actId="1036"/>
          <ac:spMkLst>
            <pc:docMk/>
            <pc:sldMk cId="3792592699" sldId="4705"/>
            <ac:spMk id="95" creationId="{B6E6D96A-D8B7-2FCF-7F5D-F2F98B0E1DAD}"/>
          </ac:spMkLst>
        </pc:spChg>
        <pc:spChg chg="add del">
          <ac:chgData name="Renato De Souza Sanchetta" userId="6c506eea-caf3-4e48-a971-d437549eb43e" providerId="ADAL" clId="{82BC7608-D706-4801-975A-1F631E4DA3FD}" dt="2024-08-02T19:27:27.746" v="8195" actId="478"/>
          <ac:spMkLst>
            <pc:docMk/>
            <pc:sldMk cId="3792592699" sldId="4705"/>
            <ac:spMk id="96" creationId="{4B9201CF-527F-1071-C230-3301A28EECC3}"/>
          </ac:spMkLst>
        </pc:spChg>
        <pc:spChg chg="add del">
          <ac:chgData name="Renato De Souza Sanchetta" userId="6c506eea-caf3-4e48-a971-d437549eb43e" providerId="ADAL" clId="{82BC7608-D706-4801-975A-1F631E4DA3FD}" dt="2024-08-02T19:27:27.746" v="8195" actId="478"/>
          <ac:spMkLst>
            <pc:docMk/>
            <pc:sldMk cId="3792592699" sldId="4705"/>
            <ac:spMk id="97" creationId="{EFF5A980-319A-C277-729D-C71D2E9C8E93}"/>
          </ac:spMkLst>
        </pc:spChg>
        <pc:spChg chg="del">
          <ac:chgData name="Renato De Souza Sanchetta" userId="6c506eea-caf3-4e48-a971-d437549eb43e" providerId="ADAL" clId="{82BC7608-D706-4801-975A-1F631E4DA3FD}" dt="2024-08-02T19:23:14.113" v="8099" actId="478"/>
          <ac:spMkLst>
            <pc:docMk/>
            <pc:sldMk cId="3792592699" sldId="4705"/>
            <ac:spMk id="98" creationId="{0FF7DB96-FB26-6B4A-59D9-C757135E45DE}"/>
          </ac:spMkLst>
        </pc:spChg>
        <pc:spChg chg="del">
          <ac:chgData name="Renato De Souza Sanchetta" userId="6c506eea-caf3-4e48-a971-d437549eb43e" providerId="ADAL" clId="{82BC7608-D706-4801-975A-1F631E4DA3FD}" dt="2024-08-02T19:23:22.195" v="8121" actId="478"/>
          <ac:spMkLst>
            <pc:docMk/>
            <pc:sldMk cId="3792592699" sldId="4705"/>
            <ac:spMk id="99" creationId="{FF6DE7B6-9C97-2369-A244-6605818512A8}"/>
          </ac:spMkLst>
        </pc:spChg>
        <pc:spChg chg="mod">
          <ac:chgData name="Renato De Souza Sanchetta" userId="6c506eea-caf3-4e48-a971-d437549eb43e" providerId="ADAL" clId="{82BC7608-D706-4801-975A-1F631E4DA3FD}" dt="2024-07-30T12:07:36.007" v="2553" actId="1037"/>
          <ac:spMkLst>
            <pc:docMk/>
            <pc:sldMk cId="3792592699" sldId="4705"/>
            <ac:spMk id="104" creationId="{4F4F5FA5-0EFE-F237-6F4F-AC0D3D96BDA5}"/>
          </ac:spMkLst>
        </pc:spChg>
        <pc:spChg chg="mod">
          <ac:chgData name="Renato De Souza Sanchetta" userId="6c506eea-caf3-4e48-a971-d437549eb43e" providerId="ADAL" clId="{82BC7608-D706-4801-975A-1F631E4DA3FD}" dt="2024-07-29T20:31:58.663" v="2127" actId="14100"/>
          <ac:spMkLst>
            <pc:docMk/>
            <pc:sldMk cId="3792592699" sldId="4705"/>
            <ac:spMk id="106" creationId="{DD0EE80A-8087-9424-E362-4FA8FC519F0E}"/>
          </ac:spMkLst>
        </pc:spChg>
        <pc:spChg chg="mod">
          <ac:chgData name="Renato De Souza Sanchetta" userId="6c506eea-caf3-4e48-a971-d437549eb43e" providerId="ADAL" clId="{82BC7608-D706-4801-975A-1F631E4DA3FD}" dt="2024-07-29T20:32:23.967" v="2132" actId="113"/>
          <ac:spMkLst>
            <pc:docMk/>
            <pc:sldMk cId="3792592699" sldId="4705"/>
            <ac:spMk id="107" creationId="{B49A09E6-E17F-C0CB-9517-B25296D04DDB}"/>
          </ac:spMkLst>
        </pc:spChg>
        <pc:grpChg chg="add del mod ord">
          <ac:chgData name="Renato De Souza Sanchetta" userId="6c506eea-caf3-4e48-a971-d437549eb43e" providerId="ADAL" clId="{82BC7608-D706-4801-975A-1F631E4DA3FD}" dt="2024-07-30T12:14:39.306" v="2562" actId="165"/>
          <ac:grpSpMkLst>
            <pc:docMk/>
            <pc:sldMk cId="3792592699" sldId="4705"/>
            <ac:grpSpMk id="2" creationId="{32FB4124-C460-2B75-25F4-00FFF88AEF66}"/>
          </ac:grpSpMkLst>
        </pc:grpChg>
        <pc:grpChg chg="add del mod ord">
          <ac:chgData name="Renato De Souza Sanchetta" userId="6c506eea-caf3-4e48-a971-d437549eb43e" providerId="ADAL" clId="{82BC7608-D706-4801-975A-1F631E4DA3FD}" dt="2024-07-29T20:38:07.276" v="2152" actId="478"/>
          <ac:grpSpMkLst>
            <pc:docMk/>
            <pc:sldMk cId="3792592699" sldId="4705"/>
            <ac:grpSpMk id="3" creationId="{3ABABCC8-B46D-9B72-0B5F-A6DF89DF6540}"/>
          </ac:grpSpMkLst>
        </pc:grpChg>
        <pc:grpChg chg="add del mod">
          <ac:chgData name="Renato De Souza Sanchetta" userId="6c506eea-caf3-4e48-a971-d437549eb43e" providerId="ADAL" clId="{82BC7608-D706-4801-975A-1F631E4DA3FD}" dt="2024-07-29T21:14:49.895" v="2343" actId="478"/>
          <ac:grpSpMkLst>
            <pc:docMk/>
            <pc:sldMk cId="3792592699" sldId="4705"/>
            <ac:grpSpMk id="8" creationId="{DD0EF664-0352-D623-4688-ECC872AE4DD2}"/>
          </ac:grpSpMkLst>
        </pc:grpChg>
        <pc:grpChg chg="add del mod">
          <ac:chgData name="Renato De Souza Sanchetta" userId="6c506eea-caf3-4e48-a971-d437549eb43e" providerId="ADAL" clId="{82BC7608-D706-4801-975A-1F631E4DA3FD}" dt="2024-07-29T21:14:47.720" v="2341" actId="478"/>
          <ac:grpSpMkLst>
            <pc:docMk/>
            <pc:sldMk cId="3792592699" sldId="4705"/>
            <ac:grpSpMk id="14" creationId="{054F97EE-309A-3A9C-4591-E0AF3590EF43}"/>
          </ac:grpSpMkLst>
        </pc:grpChg>
        <pc:grpChg chg="add del mod">
          <ac:chgData name="Renato De Souza Sanchetta" userId="6c506eea-caf3-4e48-a971-d437549eb43e" providerId="ADAL" clId="{82BC7608-D706-4801-975A-1F631E4DA3FD}" dt="2024-07-29T21:14:46.459" v="2340" actId="478"/>
          <ac:grpSpMkLst>
            <pc:docMk/>
            <pc:sldMk cId="3792592699" sldId="4705"/>
            <ac:grpSpMk id="19" creationId="{B697CFAD-DCEC-5C78-A308-4E6076E879AC}"/>
          </ac:grpSpMkLst>
        </pc:grpChg>
        <pc:grpChg chg="mod">
          <ac:chgData name="Renato De Souza Sanchetta" userId="6c506eea-caf3-4e48-a971-d437549eb43e" providerId="ADAL" clId="{82BC7608-D706-4801-975A-1F631E4DA3FD}" dt="2024-07-29T20:32:29.688" v="2133" actId="14100"/>
          <ac:grpSpMkLst>
            <pc:docMk/>
            <pc:sldMk cId="3792592699" sldId="4705"/>
            <ac:grpSpMk id="105" creationId="{E145BCB8-A7AD-EA98-6685-61162E2FA891}"/>
          </ac:grpSpMkLst>
        </pc:grpChg>
        <pc:picChg chg="add mod">
          <ac:chgData name="Renato De Souza Sanchetta" userId="6c506eea-caf3-4e48-a971-d437549eb43e" providerId="ADAL" clId="{82BC7608-D706-4801-975A-1F631E4DA3FD}" dt="2024-08-02T19:27:57.918" v="8201" actId="1076"/>
          <ac:picMkLst>
            <pc:docMk/>
            <pc:sldMk cId="3792592699" sldId="4705"/>
            <ac:picMk id="11" creationId="{F4609DEF-27D9-FC0D-22E7-4E1486A15440}"/>
          </ac:picMkLst>
        </pc:picChg>
        <pc:picChg chg="del mod">
          <ac:chgData name="Renato De Souza Sanchetta" userId="6c506eea-caf3-4e48-a971-d437549eb43e" providerId="ADAL" clId="{82BC7608-D706-4801-975A-1F631E4DA3FD}" dt="2024-08-02T19:25:32.602" v="8186" actId="478"/>
          <ac:picMkLst>
            <pc:docMk/>
            <pc:sldMk cId="3792592699" sldId="4705"/>
            <ac:picMk id="100" creationId="{D9D696C0-07DC-421F-FD36-E0918941143C}"/>
          </ac:picMkLst>
        </pc:picChg>
        <pc:picChg chg="mod">
          <ac:chgData name="Renato De Souza Sanchetta" userId="6c506eea-caf3-4e48-a971-d437549eb43e" providerId="ADAL" clId="{82BC7608-D706-4801-975A-1F631E4DA3FD}" dt="2024-08-02T19:27:43.610" v="8199" actId="1076"/>
          <ac:picMkLst>
            <pc:docMk/>
            <pc:sldMk cId="3792592699" sldId="4705"/>
            <ac:picMk id="101" creationId="{ABA8BFA0-5FCC-13CE-9DF1-BBF7427D899B}"/>
          </ac:picMkLst>
        </pc:picChg>
        <pc:picChg chg="mod">
          <ac:chgData name="Renato De Souza Sanchetta" userId="6c506eea-caf3-4e48-a971-d437549eb43e" providerId="ADAL" clId="{82BC7608-D706-4801-975A-1F631E4DA3FD}" dt="2024-08-02T19:27:32.611" v="8196" actId="1076"/>
          <ac:picMkLst>
            <pc:docMk/>
            <pc:sldMk cId="3792592699" sldId="4705"/>
            <ac:picMk id="102" creationId="{20084A31-508D-6157-D3DE-F4D7236EC7F9}"/>
          </ac:picMkLst>
        </pc:picChg>
        <pc:picChg chg="mod">
          <ac:chgData name="Renato De Souza Sanchetta" userId="6c506eea-caf3-4e48-a971-d437549eb43e" providerId="ADAL" clId="{82BC7608-D706-4801-975A-1F631E4DA3FD}" dt="2024-08-02T19:27:37.350" v="8197" actId="1076"/>
          <ac:picMkLst>
            <pc:docMk/>
            <pc:sldMk cId="3792592699" sldId="4705"/>
            <ac:picMk id="103" creationId="{4FFD6596-6396-64DF-8966-ACE75987EB44}"/>
          </ac:picMkLst>
        </pc:picChg>
        <pc:picChg chg="del">
          <ac:chgData name="Renato De Souza Sanchetta" userId="6c506eea-caf3-4e48-a971-d437549eb43e" providerId="ADAL" clId="{82BC7608-D706-4801-975A-1F631E4DA3FD}" dt="2024-07-29T20:15:29.161" v="1935" actId="478"/>
          <ac:picMkLst>
            <pc:docMk/>
            <pc:sldMk cId="3792592699" sldId="4705"/>
            <ac:picMk id="109" creationId="{CFF5323C-FD7E-997D-3203-56FC39CB0B59}"/>
          </ac:picMkLst>
        </pc:picChg>
      </pc:sldChg>
      <pc:sldChg chg="addSp delSp modSp add del mod delAnim modAnim">
        <pc:chgData name="Renato De Souza Sanchetta" userId="6c506eea-caf3-4e48-a971-d437549eb43e" providerId="ADAL" clId="{82BC7608-D706-4801-975A-1F631E4DA3FD}" dt="2024-07-30T12:16:18.143" v="2574" actId="47"/>
        <pc:sldMkLst>
          <pc:docMk/>
          <pc:sldMk cId="700016418" sldId="4706"/>
        </pc:sldMkLst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4" creationId="{3D28EEA5-EBAC-47F1-0765-6C891C67899A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5" creationId="{9D98A68E-B03A-A927-A474-CFFFBB6413B5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6" creationId="{21E4898C-BB7C-E11C-BBE4-AAEB05FCF373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7" creationId="{181DFFAF-DE83-B525-4828-43D3E4EBF679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12" creationId="{210F3A97-B67C-0316-657D-C2731E707B08}"/>
          </ac:spMkLst>
        </pc:spChg>
        <pc:spChg chg="add del mod">
          <ac:chgData name="Renato De Souza Sanchetta" userId="6c506eea-caf3-4e48-a971-d437549eb43e" providerId="ADAL" clId="{82BC7608-D706-4801-975A-1F631E4DA3FD}" dt="2024-07-29T20:47:13.218" v="2319" actId="478"/>
          <ac:spMkLst>
            <pc:docMk/>
            <pc:sldMk cId="700016418" sldId="4706"/>
            <ac:spMk id="24" creationId="{5410D1FB-40F9-FD36-B930-529B1AAF8EF5}"/>
          </ac:spMkLst>
        </pc:spChg>
        <pc:spChg chg="add del mod">
          <ac:chgData name="Renato De Souza Sanchetta" userId="6c506eea-caf3-4e48-a971-d437549eb43e" providerId="ADAL" clId="{82BC7608-D706-4801-975A-1F631E4DA3FD}" dt="2024-07-29T20:47:09.612" v="2318" actId="478"/>
          <ac:spMkLst>
            <pc:docMk/>
            <pc:sldMk cId="700016418" sldId="4706"/>
            <ac:spMk id="25" creationId="{AA002CDB-06AD-59A0-370C-17C8AA4E12A6}"/>
          </ac:spMkLst>
        </pc:spChg>
        <pc:spChg chg="add del mod">
          <ac:chgData name="Renato De Souza Sanchetta" userId="6c506eea-caf3-4e48-a971-d437549eb43e" providerId="ADAL" clId="{82BC7608-D706-4801-975A-1F631E4DA3FD}" dt="2024-07-29T20:47:09.612" v="2318" actId="478"/>
          <ac:spMkLst>
            <pc:docMk/>
            <pc:sldMk cId="700016418" sldId="4706"/>
            <ac:spMk id="26" creationId="{B450189B-FE59-A88D-5B7F-BE8766667894}"/>
          </ac:spMkLst>
        </pc:spChg>
        <pc:spChg chg="add del mod">
          <ac:chgData name="Renato De Souza Sanchetta" userId="6c506eea-caf3-4e48-a971-d437549eb43e" providerId="ADAL" clId="{82BC7608-D706-4801-975A-1F631E4DA3FD}" dt="2024-07-29T20:47:09.612" v="2318" actId="478"/>
          <ac:spMkLst>
            <pc:docMk/>
            <pc:sldMk cId="700016418" sldId="4706"/>
            <ac:spMk id="27" creationId="{35024A4B-C0D7-45D0-1FE3-AD649DEC7374}"/>
          </ac:spMkLst>
        </pc:spChg>
        <pc:spChg chg="add mod">
          <ac:chgData name="Renato De Souza Sanchetta" userId="6c506eea-caf3-4e48-a971-d437549eb43e" providerId="ADAL" clId="{82BC7608-D706-4801-975A-1F631E4DA3FD}" dt="2024-07-29T21:14:36.762" v="2339" actId="12789"/>
          <ac:spMkLst>
            <pc:docMk/>
            <pc:sldMk cId="700016418" sldId="4706"/>
            <ac:spMk id="28" creationId="{1B02D88F-F0BF-7A79-AA96-0EFB174855B2}"/>
          </ac:spMkLst>
        </pc:spChg>
        <pc:spChg chg="add del mod">
          <ac:chgData name="Renato De Souza Sanchetta" userId="6c506eea-caf3-4e48-a971-d437549eb43e" providerId="ADAL" clId="{82BC7608-D706-4801-975A-1F631E4DA3FD}" dt="2024-07-29T20:47:13.218" v="2319" actId="478"/>
          <ac:spMkLst>
            <pc:docMk/>
            <pc:sldMk cId="700016418" sldId="4706"/>
            <ac:spMk id="29" creationId="{9B752BEE-67D1-51EB-C646-61C214B2F4A6}"/>
          </ac:spMkLst>
        </pc:spChg>
        <pc:spChg chg="add mod">
          <ac:chgData name="Renato De Souza Sanchetta" userId="6c506eea-caf3-4e48-a971-d437549eb43e" providerId="ADAL" clId="{82BC7608-D706-4801-975A-1F631E4DA3FD}" dt="2024-07-29T21:14:36.762" v="2339" actId="12789"/>
          <ac:spMkLst>
            <pc:docMk/>
            <pc:sldMk cId="700016418" sldId="4706"/>
            <ac:spMk id="30" creationId="{84D7CC5D-592D-EB34-5F94-4227B2FFECDE}"/>
          </ac:spMkLst>
        </pc:spChg>
        <pc:spChg chg="add del mod">
          <ac:chgData name="Renato De Souza Sanchetta" userId="6c506eea-caf3-4e48-a971-d437549eb43e" providerId="ADAL" clId="{82BC7608-D706-4801-975A-1F631E4DA3FD}" dt="2024-07-29T20:47:13.218" v="2319" actId="478"/>
          <ac:spMkLst>
            <pc:docMk/>
            <pc:sldMk cId="700016418" sldId="4706"/>
            <ac:spMk id="31" creationId="{7FB23FAE-D4CE-D23F-F775-64214C312929}"/>
          </ac:spMkLst>
        </pc:spChg>
        <pc:spChg chg="add del mod">
          <ac:chgData name="Renato De Souza Sanchetta" userId="6c506eea-caf3-4e48-a971-d437549eb43e" providerId="ADAL" clId="{82BC7608-D706-4801-975A-1F631E4DA3FD}" dt="2024-07-29T20:47:09.612" v="2318" actId="478"/>
          <ac:spMkLst>
            <pc:docMk/>
            <pc:sldMk cId="700016418" sldId="4706"/>
            <ac:spMk id="34" creationId="{ECDF7FDD-0582-C689-1A8E-40563630D109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36" creationId="{3D64E572-4A08-2736-EDFC-1B1194F2CCDC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37" creationId="{3CA52ED1-0C47-8BFC-C8B0-F5491EE8FD92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39" creationId="{0698407B-439B-D9A7-F0F7-BCF4879293C5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40" creationId="{53954900-7AC3-7C21-24DC-C7044F717127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41" creationId="{136E6103-C841-6D40-CF3B-23B57EB17E0D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42" creationId="{4DA9F54A-B680-8C83-40E5-B18C885F9559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44" creationId="{CE3F0BB7-E6A3-F803-E904-7D3A706A2830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45" creationId="{474390C7-DA2D-5814-289C-5C22F6A071DE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46" creationId="{1DF3BB9A-C4E6-FB0B-C5B7-42B9FFDE04F7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47" creationId="{CC68E858-E0FE-3A8F-FB8B-913E9F310264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49" creationId="{D26A821E-DE89-8F61-2E92-54CBBA7E2828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50" creationId="{2A8D78AB-8CF2-B406-8C66-49730CF1C03C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51" creationId="{7244C984-8989-1761-04D4-5AEBDBEAD6DA}"/>
          </ac:spMkLst>
        </pc:spChg>
        <pc:spChg chg="mod">
          <ac:chgData name="Renato De Souza Sanchetta" userId="6c506eea-caf3-4e48-a971-d437549eb43e" providerId="ADAL" clId="{82BC7608-D706-4801-975A-1F631E4DA3FD}" dt="2024-07-29T20:47:02.365" v="2317"/>
          <ac:spMkLst>
            <pc:docMk/>
            <pc:sldMk cId="700016418" sldId="4706"/>
            <ac:spMk id="52" creationId="{81B9506C-762D-8F02-7760-0AD06D532F36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84" creationId="{A85BB757-09F4-C6E3-C312-B27247E20975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85" creationId="{5A6B2817-7CC8-AB09-8768-ADA9735B3CEC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86" creationId="{5DB1CBA9-8E63-09C9-47EE-44AF896B57F9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87" creationId="{4F73DFFA-3897-70D6-4113-59E19CFA7BE2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92" creationId="{C1F9D582-D818-353C-BC4C-D599CF40D13A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93" creationId="{50E41EE2-9A21-94A4-C4AE-DD8C30A6820C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94" creationId="{1C22C495-B004-8B60-15E5-AFE3DF1E2515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95" creationId="{B6E6D96A-D8B7-2FCF-7F5D-F2F98B0E1DAD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96" creationId="{4B9201CF-527F-1071-C230-3301A28EECC3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97" creationId="{EFF5A980-319A-C277-729D-C71D2E9C8E93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98" creationId="{0FF7DB96-FB26-6B4A-59D9-C757135E45DE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99" creationId="{FF6DE7B6-9C97-2369-A244-6605818512A8}"/>
          </ac:spMkLst>
        </pc:spChg>
        <pc:spChg chg="del">
          <ac:chgData name="Renato De Souza Sanchetta" userId="6c506eea-caf3-4e48-a971-d437549eb43e" providerId="ADAL" clId="{82BC7608-D706-4801-975A-1F631E4DA3FD}" dt="2024-07-29T20:46:48.132" v="2316" actId="478"/>
          <ac:spMkLst>
            <pc:docMk/>
            <pc:sldMk cId="700016418" sldId="4706"/>
            <ac:spMk id="104" creationId="{4F4F5FA5-0EFE-F237-6F4F-AC0D3D96BDA5}"/>
          </ac:spMkLst>
        </pc:spChg>
        <pc:grpChg chg="del">
          <ac:chgData name="Renato De Souza Sanchetta" userId="6c506eea-caf3-4e48-a971-d437549eb43e" providerId="ADAL" clId="{82BC7608-D706-4801-975A-1F631E4DA3FD}" dt="2024-07-29T20:46:48.132" v="2316" actId="478"/>
          <ac:grpSpMkLst>
            <pc:docMk/>
            <pc:sldMk cId="700016418" sldId="4706"/>
            <ac:grpSpMk id="2" creationId="{32FB4124-C460-2B75-25F4-00FFF88AEF66}"/>
          </ac:grpSpMkLst>
        </pc:grpChg>
        <pc:grpChg chg="add mod">
          <ac:chgData name="Renato De Souza Sanchetta" userId="6c506eea-caf3-4e48-a971-d437549eb43e" providerId="ADAL" clId="{82BC7608-D706-4801-975A-1F631E4DA3FD}" dt="2024-07-29T21:14:36.762" v="2339" actId="12789"/>
          <ac:grpSpMkLst>
            <pc:docMk/>
            <pc:sldMk cId="700016418" sldId="4706"/>
            <ac:grpSpMk id="3" creationId="{560CC44C-CF3B-0968-CEC8-02D3E5EB15F1}"/>
          </ac:grpSpMkLst>
        </pc:grpChg>
        <pc:grpChg chg="del">
          <ac:chgData name="Renato De Souza Sanchetta" userId="6c506eea-caf3-4e48-a971-d437549eb43e" providerId="ADAL" clId="{82BC7608-D706-4801-975A-1F631E4DA3FD}" dt="2024-07-29T20:46:48.132" v="2316" actId="478"/>
          <ac:grpSpMkLst>
            <pc:docMk/>
            <pc:sldMk cId="700016418" sldId="4706"/>
            <ac:grpSpMk id="8" creationId="{DD0EF664-0352-D623-4688-ECC872AE4DD2}"/>
          </ac:grpSpMkLst>
        </pc:grpChg>
        <pc:grpChg chg="del">
          <ac:chgData name="Renato De Souza Sanchetta" userId="6c506eea-caf3-4e48-a971-d437549eb43e" providerId="ADAL" clId="{82BC7608-D706-4801-975A-1F631E4DA3FD}" dt="2024-07-29T20:46:48.132" v="2316" actId="478"/>
          <ac:grpSpMkLst>
            <pc:docMk/>
            <pc:sldMk cId="700016418" sldId="4706"/>
            <ac:grpSpMk id="14" creationId="{054F97EE-309A-3A9C-4591-E0AF3590EF43}"/>
          </ac:grpSpMkLst>
        </pc:grpChg>
        <pc:grpChg chg="del">
          <ac:chgData name="Renato De Souza Sanchetta" userId="6c506eea-caf3-4e48-a971-d437549eb43e" providerId="ADAL" clId="{82BC7608-D706-4801-975A-1F631E4DA3FD}" dt="2024-07-29T20:46:48.132" v="2316" actId="478"/>
          <ac:grpSpMkLst>
            <pc:docMk/>
            <pc:sldMk cId="700016418" sldId="4706"/>
            <ac:grpSpMk id="19" creationId="{B697CFAD-DCEC-5C78-A308-4E6076E879AC}"/>
          </ac:grpSpMkLst>
        </pc:grpChg>
        <pc:grpChg chg="add del mod">
          <ac:chgData name="Renato De Souza Sanchetta" userId="6c506eea-caf3-4e48-a971-d437549eb43e" providerId="ADAL" clId="{82BC7608-D706-4801-975A-1F631E4DA3FD}" dt="2024-07-29T20:47:09.612" v="2318" actId="478"/>
          <ac:grpSpMkLst>
            <pc:docMk/>
            <pc:sldMk cId="700016418" sldId="4706"/>
            <ac:grpSpMk id="35" creationId="{F837268A-2587-942C-3DAC-8F1ACA62810B}"/>
          </ac:grpSpMkLst>
        </pc:grpChg>
        <pc:grpChg chg="add mod ord">
          <ac:chgData name="Renato De Souza Sanchetta" userId="6c506eea-caf3-4e48-a971-d437549eb43e" providerId="ADAL" clId="{82BC7608-D706-4801-975A-1F631E4DA3FD}" dt="2024-07-29T21:14:36.762" v="2339" actId="12789"/>
          <ac:grpSpMkLst>
            <pc:docMk/>
            <pc:sldMk cId="700016418" sldId="4706"/>
            <ac:grpSpMk id="38" creationId="{09E52239-B898-249A-5C2D-E353FABE8203}"/>
          </ac:grpSpMkLst>
        </pc:grpChg>
        <pc:grpChg chg="add mod">
          <ac:chgData name="Renato De Souza Sanchetta" userId="6c506eea-caf3-4e48-a971-d437549eb43e" providerId="ADAL" clId="{82BC7608-D706-4801-975A-1F631E4DA3FD}" dt="2024-07-29T21:14:36.762" v="2339" actId="12789"/>
          <ac:grpSpMkLst>
            <pc:docMk/>
            <pc:sldMk cId="700016418" sldId="4706"/>
            <ac:grpSpMk id="43" creationId="{338B97ED-4A01-6E6D-700B-0A41BFB8B5FB}"/>
          </ac:grpSpMkLst>
        </pc:grpChg>
        <pc:grpChg chg="add mod ord">
          <ac:chgData name="Renato De Souza Sanchetta" userId="6c506eea-caf3-4e48-a971-d437549eb43e" providerId="ADAL" clId="{82BC7608-D706-4801-975A-1F631E4DA3FD}" dt="2024-07-29T21:14:36.762" v="2339" actId="12789"/>
          <ac:grpSpMkLst>
            <pc:docMk/>
            <pc:sldMk cId="700016418" sldId="4706"/>
            <ac:grpSpMk id="48" creationId="{9DAC2770-ABB9-D1CD-D59D-2F22ED326AFF}"/>
          </ac:grpSpMkLst>
        </pc:grpChg>
        <pc:grpChg chg="del">
          <ac:chgData name="Renato De Souza Sanchetta" userId="6c506eea-caf3-4e48-a971-d437549eb43e" providerId="ADAL" clId="{82BC7608-D706-4801-975A-1F631E4DA3FD}" dt="2024-07-29T20:46:48.132" v="2316" actId="478"/>
          <ac:grpSpMkLst>
            <pc:docMk/>
            <pc:sldMk cId="700016418" sldId="4706"/>
            <ac:grpSpMk id="105" creationId="{E145BCB8-A7AD-EA98-6685-61162E2FA891}"/>
          </ac:grpSpMkLst>
        </pc:grpChg>
        <pc:picChg chg="add del mod">
          <ac:chgData name="Renato De Souza Sanchetta" userId="6c506eea-caf3-4e48-a971-d437549eb43e" providerId="ADAL" clId="{82BC7608-D706-4801-975A-1F631E4DA3FD}" dt="2024-07-29T20:47:09.612" v="2318" actId="478"/>
          <ac:picMkLst>
            <pc:docMk/>
            <pc:sldMk cId="700016418" sldId="4706"/>
            <ac:picMk id="32" creationId="{5073A44F-17A0-6294-76AB-4CF53F30BE0A}"/>
          </ac:picMkLst>
        </pc:picChg>
        <pc:picChg chg="add del mod">
          <ac:chgData name="Renato De Souza Sanchetta" userId="6c506eea-caf3-4e48-a971-d437549eb43e" providerId="ADAL" clId="{82BC7608-D706-4801-975A-1F631E4DA3FD}" dt="2024-07-29T20:47:09.612" v="2318" actId="478"/>
          <ac:picMkLst>
            <pc:docMk/>
            <pc:sldMk cId="700016418" sldId="4706"/>
            <ac:picMk id="33" creationId="{1ACA9C0E-8330-AD51-3151-501E402A2CF5}"/>
          </ac:picMkLst>
        </pc:picChg>
        <pc:picChg chg="del">
          <ac:chgData name="Renato De Souza Sanchetta" userId="6c506eea-caf3-4e48-a971-d437549eb43e" providerId="ADAL" clId="{82BC7608-D706-4801-975A-1F631E4DA3FD}" dt="2024-07-29T20:46:48.132" v="2316" actId="478"/>
          <ac:picMkLst>
            <pc:docMk/>
            <pc:sldMk cId="700016418" sldId="4706"/>
            <ac:picMk id="100" creationId="{D9D696C0-07DC-421F-FD36-E0918941143C}"/>
          </ac:picMkLst>
        </pc:picChg>
        <pc:picChg chg="del">
          <ac:chgData name="Renato De Souza Sanchetta" userId="6c506eea-caf3-4e48-a971-d437549eb43e" providerId="ADAL" clId="{82BC7608-D706-4801-975A-1F631E4DA3FD}" dt="2024-07-29T20:46:48.132" v="2316" actId="478"/>
          <ac:picMkLst>
            <pc:docMk/>
            <pc:sldMk cId="700016418" sldId="4706"/>
            <ac:picMk id="101" creationId="{ABA8BFA0-5FCC-13CE-9DF1-BBF7427D899B}"/>
          </ac:picMkLst>
        </pc:picChg>
        <pc:picChg chg="del">
          <ac:chgData name="Renato De Souza Sanchetta" userId="6c506eea-caf3-4e48-a971-d437549eb43e" providerId="ADAL" clId="{82BC7608-D706-4801-975A-1F631E4DA3FD}" dt="2024-07-29T20:46:48.132" v="2316" actId="478"/>
          <ac:picMkLst>
            <pc:docMk/>
            <pc:sldMk cId="700016418" sldId="4706"/>
            <ac:picMk id="102" creationId="{20084A31-508D-6157-D3DE-F4D7236EC7F9}"/>
          </ac:picMkLst>
        </pc:picChg>
        <pc:picChg chg="del">
          <ac:chgData name="Renato De Souza Sanchetta" userId="6c506eea-caf3-4e48-a971-d437549eb43e" providerId="ADAL" clId="{82BC7608-D706-4801-975A-1F631E4DA3FD}" dt="2024-07-29T20:46:48.132" v="2316" actId="478"/>
          <ac:picMkLst>
            <pc:docMk/>
            <pc:sldMk cId="700016418" sldId="4706"/>
            <ac:picMk id="103" creationId="{4FFD6596-6396-64DF-8966-ACE75987EB44}"/>
          </ac:picMkLst>
        </pc:picChg>
      </pc:sldChg>
      <pc:sldChg chg="addSp delSp modSp add mod modTransition modAnim">
        <pc:chgData name="Renato De Souza Sanchetta" userId="6c506eea-caf3-4e48-a971-d437549eb43e" providerId="ADAL" clId="{82BC7608-D706-4801-975A-1F631E4DA3FD}" dt="2024-08-02T20:40:26.258" v="9930"/>
        <pc:sldMkLst>
          <pc:docMk/>
          <pc:sldMk cId="1479099989" sldId="4706"/>
        </pc:sldMkLst>
        <pc:spChg chg="mod">
          <ac:chgData name="Renato De Souza Sanchetta" userId="6c506eea-caf3-4e48-a971-d437549eb43e" providerId="ADAL" clId="{82BC7608-D706-4801-975A-1F631E4DA3FD}" dt="2024-07-30T12:22:00.471" v="2608" actId="208"/>
          <ac:spMkLst>
            <pc:docMk/>
            <pc:sldMk cId="1479099989" sldId="4706"/>
            <ac:spMk id="4" creationId="{D52D43E8-69DA-B21A-0721-61A02AE86DD2}"/>
          </ac:spMkLst>
        </pc:spChg>
        <pc:spChg chg="mod">
          <ac:chgData name="Renato De Souza Sanchetta" userId="6c506eea-caf3-4e48-a971-d437549eb43e" providerId="ADAL" clId="{82BC7608-D706-4801-975A-1F631E4DA3FD}" dt="2024-07-30T12:21:54.154" v="2607" actId="207"/>
          <ac:spMkLst>
            <pc:docMk/>
            <pc:sldMk cId="1479099989" sldId="4706"/>
            <ac:spMk id="5" creationId="{F183DC5B-3B0B-79C1-65FA-FFB65EE9E03A}"/>
          </ac:spMkLst>
        </pc:spChg>
        <pc:spChg chg="mod">
          <ac:chgData name="Renato De Souza Sanchetta" userId="6c506eea-caf3-4e48-a971-d437549eb43e" providerId="ADAL" clId="{82BC7608-D706-4801-975A-1F631E4DA3FD}" dt="2024-07-30T12:25:45.194" v="2618" actId="1035"/>
          <ac:spMkLst>
            <pc:docMk/>
            <pc:sldMk cId="1479099989" sldId="4706"/>
            <ac:spMk id="6" creationId="{9BCFFA7F-84BA-C641-5A5B-EDE489B76415}"/>
          </ac:spMkLst>
        </pc:spChg>
        <pc:spChg chg="del mod">
          <ac:chgData name="Renato De Souza Sanchetta" userId="6c506eea-caf3-4e48-a971-d437549eb43e" providerId="ADAL" clId="{82BC7608-D706-4801-975A-1F631E4DA3FD}" dt="2024-08-02T19:28:15.891" v="8205" actId="478"/>
          <ac:spMkLst>
            <pc:docMk/>
            <pc:sldMk cId="1479099989" sldId="4706"/>
            <ac:spMk id="7" creationId="{64E2DBC4-51FB-9C98-C7B1-4D1EA2CB3E9D}"/>
          </ac:spMkLst>
        </pc:spChg>
        <pc:spChg chg="add mod">
          <ac:chgData name="Renato De Souza Sanchetta" userId="6c506eea-caf3-4e48-a971-d437549eb43e" providerId="ADAL" clId="{82BC7608-D706-4801-975A-1F631E4DA3FD}" dt="2024-07-30T12:35:47.085" v="2745" actId="20577"/>
          <ac:spMkLst>
            <pc:docMk/>
            <pc:sldMk cId="1479099989" sldId="4706"/>
            <ac:spMk id="9" creationId="{D577AA8C-708B-313E-19B3-457D14D765A4}"/>
          </ac:spMkLst>
        </pc:spChg>
        <pc:spChg chg="add mod">
          <ac:chgData name="Renato De Souza Sanchetta" userId="6c506eea-caf3-4e48-a971-d437549eb43e" providerId="ADAL" clId="{82BC7608-D706-4801-975A-1F631E4DA3FD}" dt="2024-07-30T12:41:50.964" v="2845" actId="1035"/>
          <ac:spMkLst>
            <pc:docMk/>
            <pc:sldMk cId="1479099989" sldId="4706"/>
            <ac:spMk id="10" creationId="{6ACD54FC-1AD7-BAF2-2FA2-86F6BDECEB25}"/>
          </ac:spMkLst>
        </pc:spChg>
        <pc:spChg chg="mod">
          <ac:chgData name="Renato De Souza Sanchetta" userId="6c506eea-caf3-4e48-a971-d437549eb43e" providerId="ADAL" clId="{82BC7608-D706-4801-975A-1F631E4DA3FD}" dt="2024-07-30T12:37:07.007" v="2841" actId="6549"/>
          <ac:spMkLst>
            <pc:docMk/>
            <pc:sldMk cId="1479099989" sldId="4706"/>
            <ac:spMk id="12" creationId="{210F3A97-B67C-0316-657D-C2731E707B08}"/>
          </ac:spMkLst>
        </pc:spChg>
        <pc:spChg chg="mod">
          <ac:chgData name="Renato De Souza Sanchetta" userId="6c506eea-caf3-4e48-a971-d437549eb43e" providerId="ADAL" clId="{82BC7608-D706-4801-975A-1F631E4DA3FD}" dt="2024-07-30T12:16:49.265" v="2576" actId="164"/>
          <ac:spMkLst>
            <pc:docMk/>
            <pc:sldMk cId="1479099989" sldId="4706"/>
            <ac:spMk id="86" creationId="{5DB1CBA9-8E63-09C9-47EE-44AF896B57F9}"/>
          </ac:spMkLst>
        </pc:spChg>
        <pc:spChg chg="mod">
          <ac:chgData name="Renato De Souza Sanchetta" userId="6c506eea-caf3-4e48-a971-d437549eb43e" providerId="ADAL" clId="{82BC7608-D706-4801-975A-1F631E4DA3FD}" dt="2024-07-30T12:16:49.265" v="2576" actId="164"/>
          <ac:spMkLst>
            <pc:docMk/>
            <pc:sldMk cId="1479099989" sldId="4706"/>
            <ac:spMk id="91" creationId="{2AFFE587-B608-131A-5662-E67B7811FEF4}"/>
          </ac:spMkLst>
        </pc:spChg>
        <pc:spChg chg="mod">
          <ac:chgData name="Renato De Souza Sanchetta" userId="6c506eea-caf3-4e48-a971-d437549eb43e" providerId="ADAL" clId="{82BC7608-D706-4801-975A-1F631E4DA3FD}" dt="2024-07-30T12:27:54.261" v="2651" actId="1035"/>
          <ac:spMkLst>
            <pc:docMk/>
            <pc:sldMk cId="1479099989" sldId="4706"/>
            <ac:spMk id="92" creationId="{C1F9D582-D818-353C-BC4C-D599CF40D13A}"/>
          </ac:spMkLst>
        </pc:spChg>
        <pc:spChg chg="mod">
          <ac:chgData name="Renato De Souza Sanchetta" userId="6c506eea-caf3-4e48-a971-d437549eb43e" providerId="ADAL" clId="{82BC7608-D706-4801-975A-1F631E4DA3FD}" dt="2024-07-30T12:16:49.265" v="2576" actId="164"/>
          <ac:spMkLst>
            <pc:docMk/>
            <pc:sldMk cId="1479099989" sldId="4706"/>
            <ac:spMk id="94" creationId="{1C22C495-B004-8B60-15E5-AFE3DF1E2515}"/>
          </ac:spMkLst>
        </pc:spChg>
        <pc:spChg chg="del">
          <ac:chgData name="Renato De Souza Sanchetta" userId="6c506eea-caf3-4e48-a971-d437549eb43e" providerId="ADAL" clId="{82BC7608-D706-4801-975A-1F631E4DA3FD}" dt="2024-08-02T19:28:13.494" v="8204" actId="478"/>
          <ac:spMkLst>
            <pc:docMk/>
            <pc:sldMk cId="1479099989" sldId="4706"/>
            <ac:spMk id="96" creationId="{4B9201CF-527F-1071-C230-3301A28EECC3}"/>
          </ac:spMkLst>
        </pc:spChg>
        <pc:spChg chg="del">
          <ac:chgData name="Renato De Souza Sanchetta" userId="6c506eea-caf3-4e48-a971-d437549eb43e" providerId="ADAL" clId="{82BC7608-D706-4801-975A-1F631E4DA3FD}" dt="2024-08-02T19:28:11.236" v="8203" actId="478"/>
          <ac:spMkLst>
            <pc:docMk/>
            <pc:sldMk cId="1479099989" sldId="4706"/>
            <ac:spMk id="97" creationId="{EFF5A980-319A-C277-729D-C71D2E9C8E93}"/>
          </ac:spMkLst>
        </pc:spChg>
        <pc:spChg chg="del mod">
          <ac:chgData name="Renato De Souza Sanchetta" userId="6c506eea-caf3-4e48-a971-d437549eb43e" providerId="ADAL" clId="{82BC7608-D706-4801-975A-1F631E4DA3FD}" dt="2024-08-02T19:28:18.762" v="8206" actId="478"/>
          <ac:spMkLst>
            <pc:docMk/>
            <pc:sldMk cId="1479099989" sldId="4706"/>
            <ac:spMk id="98" creationId="{0FF7DB96-FB26-6B4A-59D9-C757135E45DE}"/>
          </ac:spMkLst>
        </pc:spChg>
        <pc:spChg chg="del">
          <ac:chgData name="Renato De Souza Sanchetta" userId="6c506eea-caf3-4e48-a971-d437549eb43e" providerId="ADAL" clId="{82BC7608-D706-4801-975A-1F631E4DA3FD}" dt="2024-08-02T19:28:08.966" v="8202" actId="478"/>
          <ac:spMkLst>
            <pc:docMk/>
            <pc:sldMk cId="1479099989" sldId="4706"/>
            <ac:spMk id="99" creationId="{FF6DE7B6-9C97-2369-A244-6605818512A8}"/>
          </ac:spMkLst>
        </pc:spChg>
        <pc:spChg chg="mod topLvl">
          <ac:chgData name="Renato De Souza Sanchetta" userId="6c506eea-caf3-4e48-a971-d437549eb43e" providerId="ADAL" clId="{82BC7608-D706-4801-975A-1F631E4DA3FD}" dt="2024-07-30T12:32:25.028" v="2721" actId="165"/>
          <ac:spMkLst>
            <pc:docMk/>
            <pc:sldMk cId="1479099989" sldId="4706"/>
            <ac:spMk id="106" creationId="{DD0EE80A-8087-9424-E362-4FA8FC519F0E}"/>
          </ac:spMkLst>
        </pc:spChg>
        <pc:spChg chg="mod topLvl">
          <ac:chgData name="Renato De Souza Sanchetta" userId="6c506eea-caf3-4e48-a971-d437549eb43e" providerId="ADAL" clId="{82BC7608-D706-4801-975A-1F631E4DA3FD}" dt="2024-07-30T12:32:25.028" v="2721" actId="165"/>
          <ac:spMkLst>
            <pc:docMk/>
            <pc:sldMk cId="1479099989" sldId="4706"/>
            <ac:spMk id="107" creationId="{B49A09E6-E17F-C0CB-9517-B25296D04DDB}"/>
          </ac:spMkLst>
        </pc:spChg>
        <pc:grpChg chg="add mod">
          <ac:chgData name="Renato De Souza Sanchetta" userId="6c506eea-caf3-4e48-a971-d437549eb43e" providerId="ADAL" clId="{82BC7608-D706-4801-975A-1F631E4DA3FD}" dt="2024-07-30T12:17:12.315" v="2580" actId="554"/>
          <ac:grpSpMkLst>
            <pc:docMk/>
            <pc:sldMk cId="1479099989" sldId="4706"/>
            <ac:grpSpMk id="2" creationId="{399D7F0E-47E4-4E52-5787-DF6A94ADF637}"/>
          </ac:grpSpMkLst>
        </pc:grpChg>
        <pc:grpChg chg="add mod">
          <ac:chgData name="Renato De Souza Sanchetta" userId="6c506eea-caf3-4e48-a971-d437549eb43e" providerId="ADAL" clId="{82BC7608-D706-4801-975A-1F631E4DA3FD}" dt="2024-07-30T12:30:07.779" v="2695" actId="1076"/>
          <ac:grpSpMkLst>
            <pc:docMk/>
            <pc:sldMk cId="1479099989" sldId="4706"/>
            <ac:grpSpMk id="3" creationId="{8BB39BD3-B7FC-A1C9-DA4A-3B5682081E9C}"/>
          </ac:grpSpMkLst>
        </pc:grpChg>
        <pc:grpChg chg="del ord">
          <ac:chgData name="Renato De Souza Sanchetta" userId="6c506eea-caf3-4e48-a971-d437549eb43e" providerId="ADAL" clId="{82BC7608-D706-4801-975A-1F631E4DA3FD}" dt="2024-07-30T12:32:25.028" v="2721" actId="165"/>
          <ac:grpSpMkLst>
            <pc:docMk/>
            <pc:sldMk cId="1479099989" sldId="4706"/>
            <ac:grpSpMk id="105" creationId="{E145BCB8-A7AD-EA98-6685-61162E2FA891}"/>
          </ac:grpSpMkLst>
        </pc:grpChg>
        <pc:picChg chg="mod">
          <ac:chgData name="Renato De Souza Sanchetta" userId="6c506eea-caf3-4e48-a971-d437549eb43e" providerId="ADAL" clId="{82BC7608-D706-4801-975A-1F631E4DA3FD}" dt="2024-07-30T12:21:46.288" v="2605" actId="207"/>
          <ac:picMkLst>
            <pc:docMk/>
            <pc:sldMk cId="1479099989" sldId="4706"/>
            <ac:picMk id="8" creationId="{ADB5DE45-35B9-C0EB-BD2D-73831F10FA63}"/>
          </ac:picMkLst>
        </pc:picChg>
        <pc:picChg chg="add del mod">
          <ac:chgData name="Renato De Souza Sanchetta" userId="6c506eea-caf3-4e48-a971-d437549eb43e" providerId="ADAL" clId="{82BC7608-D706-4801-975A-1F631E4DA3FD}" dt="2024-08-02T19:26:09.507" v="8190" actId="21"/>
          <ac:picMkLst>
            <pc:docMk/>
            <pc:sldMk cId="1479099989" sldId="4706"/>
            <ac:picMk id="11" creationId="{F4609DEF-27D9-FC0D-22E7-4E1486A15440}"/>
          </ac:picMkLst>
        </pc:picChg>
        <pc:picChg chg="mod">
          <ac:chgData name="Renato De Souza Sanchetta" userId="6c506eea-caf3-4e48-a971-d437549eb43e" providerId="ADAL" clId="{82BC7608-D706-4801-975A-1F631E4DA3FD}" dt="2024-07-30T12:16:49.265" v="2576" actId="164"/>
          <ac:picMkLst>
            <pc:docMk/>
            <pc:sldMk cId="1479099989" sldId="4706"/>
            <ac:picMk id="100" creationId="{D9D696C0-07DC-421F-FD36-E0918941143C}"/>
          </ac:picMkLst>
        </pc:picChg>
      </pc:sldChg>
      <pc:sldChg chg="addSp delSp modSp add del mod">
        <pc:chgData name="Renato De Souza Sanchetta" userId="6c506eea-caf3-4e48-a971-d437549eb43e" providerId="ADAL" clId="{82BC7608-D706-4801-975A-1F631E4DA3FD}" dt="2024-08-02T13:53:55.962" v="4053" actId="47"/>
        <pc:sldMkLst>
          <pc:docMk/>
          <pc:sldMk cId="251663529" sldId="4707"/>
        </pc:sldMkLst>
        <pc:spChg chg="add del mod">
          <ac:chgData name="Renato De Souza Sanchetta" userId="6c506eea-caf3-4e48-a971-d437549eb43e" providerId="ADAL" clId="{82BC7608-D706-4801-975A-1F631E4DA3FD}" dt="2024-07-30T13:32:55.481" v="2878" actId="478"/>
          <ac:spMkLst>
            <pc:docMk/>
            <pc:sldMk cId="251663529" sldId="4707"/>
            <ac:spMk id="2" creationId="{E37A8B8D-733A-732A-AB55-CB95C668BBAD}"/>
          </ac:spMkLst>
        </pc:spChg>
        <pc:spChg chg="add mod">
          <ac:chgData name="Renato De Souza Sanchetta" userId="6c506eea-caf3-4e48-a971-d437549eb43e" providerId="ADAL" clId="{82BC7608-D706-4801-975A-1F631E4DA3FD}" dt="2024-07-30T13:40:15.859" v="3000" actId="552"/>
          <ac:spMkLst>
            <pc:docMk/>
            <pc:sldMk cId="251663529" sldId="4707"/>
            <ac:spMk id="4" creationId="{E5200A7C-31B8-D8F8-FA22-DB2B4E5AA07D}"/>
          </ac:spMkLst>
        </pc:spChg>
        <pc:spChg chg="add mod">
          <ac:chgData name="Renato De Souza Sanchetta" userId="6c506eea-caf3-4e48-a971-d437549eb43e" providerId="ADAL" clId="{82BC7608-D706-4801-975A-1F631E4DA3FD}" dt="2024-07-30T13:42:37.843" v="3146" actId="20577"/>
          <ac:spMkLst>
            <pc:docMk/>
            <pc:sldMk cId="251663529" sldId="4707"/>
            <ac:spMk id="6" creationId="{8AF438FB-8E5B-D5EA-5DC8-F2F913123AD0}"/>
          </ac:spMkLst>
        </pc:spChg>
        <pc:spChg chg="add mod">
          <ac:chgData name="Renato De Souza Sanchetta" userId="6c506eea-caf3-4e48-a971-d437549eb43e" providerId="ADAL" clId="{82BC7608-D706-4801-975A-1F631E4DA3FD}" dt="2024-07-30T13:40:00.838" v="2998" actId="1076"/>
          <ac:spMkLst>
            <pc:docMk/>
            <pc:sldMk cId="251663529" sldId="4707"/>
            <ac:spMk id="7" creationId="{5F7802CB-F651-A302-D4D9-2F23F7936256}"/>
          </ac:spMkLst>
        </pc:spChg>
        <pc:spChg chg="add mod">
          <ac:chgData name="Renato De Souza Sanchetta" userId="6c506eea-caf3-4e48-a971-d437549eb43e" providerId="ADAL" clId="{82BC7608-D706-4801-975A-1F631E4DA3FD}" dt="2024-07-30T13:40:00.838" v="2998" actId="1076"/>
          <ac:spMkLst>
            <pc:docMk/>
            <pc:sldMk cId="251663529" sldId="4707"/>
            <ac:spMk id="11" creationId="{C8DB3D4C-977D-8D38-0693-F76CBF80849B}"/>
          </ac:spMkLst>
        </pc:spChg>
        <pc:spChg chg="mod">
          <ac:chgData name="Renato De Souza Sanchetta" userId="6c506eea-caf3-4e48-a971-d437549eb43e" providerId="ADAL" clId="{82BC7608-D706-4801-975A-1F631E4DA3FD}" dt="2024-07-30T12:46:10.081" v="2876" actId="20577"/>
          <ac:spMkLst>
            <pc:docMk/>
            <pc:sldMk cId="251663529" sldId="4707"/>
            <ac:spMk id="12" creationId="{210F3A97-B67C-0316-657D-C2731E707B08}"/>
          </ac:spMkLst>
        </pc:spChg>
        <pc:spChg chg="add mod">
          <ac:chgData name="Renato De Souza Sanchetta" userId="6c506eea-caf3-4e48-a971-d437549eb43e" providerId="ADAL" clId="{82BC7608-D706-4801-975A-1F631E4DA3FD}" dt="2024-07-30T13:40:00.838" v="2998" actId="1076"/>
          <ac:spMkLst>
            <pc:docMk/>
            <pc:sldMk cId="251663529" sldId="4707"/>
            <ac:spMk id="13" creationId="{C3CF69A8-69E6-FAB4-C9C9-935791642610}"/>
          </ac:spMkLst>
        </pc:spChg>
        <pc:spChg chg="add mod">
          <ac:chgData name="Renato De Souza Sanchetta" userId="6c506eea-caf3-4e48-a971-d437549eb43e" providerId="ADAL" clId="{82BC7608-D706-4801-975A-1F631E4DA3FD}" dt="2024-07-30T13:41:17.681" v="3118" actId="115"/>
          <ac:spMkLst>
            <pc:docMk/>
            <pc:sldMk cId="251663529" sldId="4707"/>
            <ac:spMk id="14" creationId="{4B2ADCAB-DDF4-FB13-EFB2-235560057CA5}"/>
          </ac:spMkLst>
        </pc:spChg>
        <pc:spChg chg="add mod">
          <ac:chgData name="Renato De Souza Sanchetta" userId="6c506eea-caf3-4e48-a971-d437549eb43e" providerId="ADAL" clId="{82BC7608-D706-4801-975A-1F631E4DA3FD}" dt="2024-07-30T13:42:47.594" v="3157" actId="20577"/>
          <ac:spMkLst>
            <pc:docMk/>
            <pc:sldMk cId="251663529" sldId="4707"/>
            <ac:spMk id="15" creationId="{D5CDB10A-B9AB-FADA-230F-E30259198A83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84" creationId="{A85BB757-09F4-C6E3-C312-B27247E20975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85" creationId="{5A6B2817-7CC8-AB09-8768-ADA9735B3CEC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86" creationId="{5DB1CBA9-8E63-09C9-47EE-44AF896B57F9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87" creationId="{4F73DFFA-3897-70D6-4113-59E19CFA7BE2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88" creationId="{7EF761BA-04BC-2C55-4861-683303537388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89" creationId="{B3F14008-B814-624B-68EE-72643A2853CE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0" creationId="{08E77ED9-17EA-A0C4-F2D9-14FD7171A9E9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1" creationId="{2AFFE587-B608-131A-5662-E67B7811FEF4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2" creationId="{C1F9D582-D818-353C-BC4C-D599CF40D13A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3" creationId="{50E41EE2-9A21-94A4-C4AE-DD8C30A6820C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4" creationId="{1C22C495-B004-8B60-15E5-AFE3DF1E2515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5" creationId="{B6E6D96A-D8B7-2FCF-7F5D-F2F98B0E1DAD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6" creationId="{4B9201CF-527F-1071-C230-3301A28EECC3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7" creationId="{EFF5A980-319A-C277-729D-C71D2E9C8E93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8" creationId="{0FF7DB96-FB26-6B4A-59D9-C757135E45DE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99" creationId="{FF6DE7B6-9C97-2369-A244-6605818512A8}"/>
          </ac:spMkLst>
        </pc:spChg>
        <pc:spChg chg="del">
          <ac:chgData name="Renato De Souza Sanchetta" userId="6c506eea-caf3-4e48-a971-d437549eb43e" providerId="ADAL" clId="{82BC7608-D706-4801-975A-1F631E4DA3FD}" dt="2024-07-30T12:45:57.874" v="2847" actId="478"/>
          <ac:spMkLst>
            <pc:docMk/>
            <pc:sldMk cId="251663529" sldId="4707"/>
            <ac:spMk id="104" creationId="{4F4F5FA5-0EFE-F237-6F4F-AC0D3D96BDA5}"/>
          </ac:spMkLst>
        </pc:spChg>
        <pc:grpChg chg="del">
          <ac:chgData name="Renato De Souza Sanchetta" userId="6c506eea-caf3-4e48-a971-d437549eb43e" providerId="ADAL" clId="{82BC7608-D706-4801-975A-1F631E4DA3FD}" dt="2024-07-30T12:45:57.874" v="2847" actId="478"/>
          <ac:grpSpMkLst>
            <pc:docMk/>
            <pc:sldMk cId="251663529" sldId="4707"/>
            <ac:grpSpMk id="105" creationId="{E145BCB8-A7AD-EA98-6685-61162E2FA891}"/>
          </ac:grpSpMkLst>
        </pc:grpChg>
        <pc:picChg chg="add mod">
          <ac:chgData name="Renato De Souza Sanchetta" userId="6c506eea-caf3-4e48-a971-d437549eb43e" providerId="ADAL" clId="{82BC7608-D706-4801-975A-1F631E4DA3FD}" dt="2024-07-30T13:40:00.838" v="2998" actId="1076"/>
          <ac:picMkLst>
            <pc:docMk/>
            <pc:sldMk cId="251663529" sldId="4707"/>
            <ac:picMk id="5" creationId="{1E219BCF-7C0A-D4E4-B391-CDF00A3B46F6}"/>
          </ac:picMkLst>
        </pc:picChg>
        <pc:picChg chg="del">
          <ac:chgData name="Renato De Souza Sanchetta" userId="6c506eea-caf3-4e48-a971-d437549eb43e" providerId="ADAL" clId="{82BC7608-D706-4801-975A-1F631E4DA3FD}" dt="2024-07-30T12:45:57.874" v="2847" actId="478"/>
          <ac:picMkLst>
            <pc:docMk/>
            <pc:sldMk cId="251663529" sldId="4707"/>
            <ac:picMk id="100" creationId="{D9D696C0-07DC-421F-FD36-E0918941143C}"/>
          </ac:picMkLst>
        </pc:picChg>
        <pc:picChg chg="del">
          <ac:chgData name="Renato De Souza Sanchetta" userId="6c506eea-caf3-4e48-a971-d437549eb43e" providerId="ADAL" clId="{82BC7608-D706-4801-975A-1F631E4DA3FD}" dt="2024-07-30T12:45:57.874" v="2847" actId="478"/>
          <ac:picMkLst>
            <pc:docMk/>
            <pc:sldMk cId="251663529" sldId="4707"/>
            <ac:picMk id="101" creationId="{ABA8BFA0-5FCC-13CE-9DF1-BBF7427D899B}"/>
          </ac:picMkLst>
        </pc:picChg>
        <pc:picChg chg="del">
          <ac:chgData name="Renato De Souza Sanchetta" userId="6c506eea-caf3-4e48-a971-d437549eb43e" providerId="ADAL" clId="{82BC7608-D706-4801-975A-1F631E4DA3FD}" dt="2024-07-30T12:45:57.874" v="2847" actId="478"/>
          <ac:picMkLst>
            <pc:docMk/>
            <pc:sldMk cId="251663529" sldId="4707"/>
            <ac:picMk id="102" creationId="{20084A31-508D-6157-D3DE-F4D7236EC7F9}"/>
          </ac:picMkLst>
        </pc:picChg>
        <pc:picChg chg="del">
          <ac:chgData name="Renato De Souza Sanchetta" userId="6c506eea-caf3-4e48-a971-d437549eb43e" providerId="ADAL" clId="{82BC7608-D706-4801-975A-1F631E4DA3FD}" dt="2024-07-30T12:45:57.874" v="2847" actId="478"/>
          <ac:picMkLst>
            <pc:docMk/>
            <pc:sldMk cId="251663529" sldId="4707"/>
            <ac:picMk id="103" creationId="{4FFD6596-6396-64DF-8966-ACE75987EB44}"/>
          </ac:picMkLst>
        </pc:picChg>
        <pc:cxnChg chg="add mod">
          <ac:chgData name="Renato De Souza Sanchetta" userId="6c506eea-caf3-4e48-a971-d437549eb43e" providerId="ADAL" clId="{82BC7608-D706-4801-975A-1F631E4DA3FD}" dt="2024-07-30T13:40:00.838" v="2998" actId="1076"/>
          <ac:cxnSpMkLst>
            <pc:docMk/>
            <pc:sldMk cId="251663529" sldId="4707"/>
            <ac:cxnSpMk id="8" creationId="{5DD4A228-D112-A819-3E59-581A26F6041C}"/>
          </ac:cxnSpMkLst>
        </pc:cxnChg>
        <pc:cxnChg chg="add mod">
          <ac:chgData name="Renato De Souza Sanchetta" userId="6c506eea-caf3-4e48-a971-d437549eb43e" providerId="ADAL" clId="{82BC7608-D706-4801-975A-1F631E4DA3FD}" dt="2024-07-30T13:40:00.838" v="2998" actId="1076"/>
          <ac:cxnSpMkLst>
            <pc:docMk/>
            <pc:sldMk cId="251663529" sldId="4707"/>
            <ac:cxnSpMk id="9" creationId="{59B0905B-333E-7FB2-DEAB-4E34B65644DA}"/>
          </ac:cxnSpMkLst>
        </pc:cxnChg>
        <pc:cxnChg chg="add mod">
          <ac:chgData name="Renato De Souza Sanchetta" userId="6c506eea-caf3-4e48-a971-d437549eb43e" providerId="ADAL" clId="{82BC7608-D706-4801-975A-1F631E4DA3FD}" dt="2024-07-30T13:40:00.838" v="2998" actId="1076"/>
          <ac:cxnSpMkLst>
            <pc:docMk/>
            <pc:sldMk cId="251663529" sldId="4707"/>
            <ac:cxnSpMk id="10" creationId="{827FCC8A-6840-7590-254A-1C283B33AAF7}"/>
          </ac:cxnSpMkLst>
        </pc:cxnChg>
      </pc:sldChg>
      <pc:sldChg chg="addSp delSp modSp add del mod delAnim modAnim">
        <pc:chgData name="Renato De Souza Sanchetta" userId="6c506eea-caf3-4e48-a971-d437549eb43e" providerId="ADAL" clId="{82BC7608-D706-4801-975A-1F631E4DA3FD}" dt="2024-08-02T13:57:32.213" v="4080" actId="47"/>
        <pc:sldMkLst>
          <pc:docMk/>
          <pc:sldMk cId="2205451111" sldId="4708"/>
        </pc:sldMkLst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2" creationId="{1EA42B52-C986-E373-9002-D153EA21EBD1}"/>
          </ac:spMkLst>
        </pc:spChg>
        <pc:spChg chg="del">
          <ac:chgData name="Renato De Souza Sanchetta" userId="6c506eea-caf3-4e48-a971-d437549eb43e" providerId="ADAL" clId="{82BC7608-D706-4801-975A-1F631E4DA3FD}" dt="2024-07-30T13:43:07.430" v="3159" actId="478"/>
          <ac:spMkLst>
            <pc:docMk/>
            <pc:sldMk cId="2205451111" sldId="4708"/>
            <ac:spMk id="4" creationId="{E5200A7C-31B8-D8F8-FA22-DB2B4E5AA07D}"/>
          </ac:spMkLst>
        </pc:spChg>
        <pc:spChg chg="del">
          <ac:chgData name="Renato De Souza Sanchetta" userId="6c506eea-caf3-4e48-a971-d437549eb43e" providerId="ADAL" clId="{82BC7608-D706-4801-975A-1F631E4DA3FD}" dt="2024-07-30T13:43:07.430" v="3159" actId="478"/>
          <ac:spMkLst>
            <pc:docMk/>
            <pc:sldMk cId="2205451111" sldId="4708"/>
            <ac:spMk id="6" creationId="{8AF438FB-8E5B-D5EA-5DC8-F2F913123AD0}"/>
          </ac:spMkLst>
        </pc:spChg>
        <pc:spChg chg="del">
          <ac:chgData name="Renato De Souza Sanchetta" userId="6c506eea-caf3-4e48-a971-d437549eb43e" providerId="ADAL" clId="{82BC7608-D706-4801-975A-1F631E4DA3FD}" dt="2024-07-30T13:43:07.430" v="3159" actId="478"/>
          <ac:spMkLst>
            <pc:docMk/>
            <pc:sldMk cId="2205451111" sldId="4708"/>
            <ac:spMk id="7" creationId="{5F7802CB-F651-A302-D4D9-2F23F7936256}"/>
          </ac:spMkLst>
        </pc:spChg>
        <pc:spChg chg="del">
          <ac:chgData name="Renato De Souza Sanchetta" userId="6c506eea-caf3-4e48-a971-d437549eb43e" providerId="ADAL" clId="{82BC7608-D706-4801-975A-1F631E4DA3FD}" dt="2024-07-30T13:43:07.430" v="3159" actId="478"/>
          <ac:spMkLst>
            <pc:docMk/>
            <pc:sldMk cId="2205451111" sldId="4708"/>
            <ac:spMk id="11" creationId="{C8DB3D4C-977D-8D38-0693-F76CBF80849B}"/>
          </ac:spMkLst>
        </pc:spChg>
        <pc:spChg chg="mod">
          <ac:chgData name="Renato De Souza Sanchetta" userId="6c506eea-caf3-4e48-a971-d437549eb43e" providerId="ADAL" clId="{82BC7608-D706-4801-975A-1F631E4DA3FD}" dt="2024-07-30T13:43:16.355" v="3182" actId="20577"/>
          <ac:spMkLst>
            <pc:docMk/>
            <pc:sldMk cId="2205451111" sldId="4708"/>
            <ac:spMk id="12" creationId="{210F3A97-B67C-0316-657D-C2731E707B08}"/>
          </ac:spMkLst>
        </pc:spChg>
        <pc:spChg chg="del">
          <ac:chgData name="Renato De Souza Sanchetta" userId="6c506eea-caf3-4e48-a971-d437549eb43e" providerId="ADAL" clId="{82BC7608-D706-4801-975A-1F631E4DA3FD}" dt="2024-07-30T13:43:07.430" v="3159" actId="478"/>
          <ac:spMkLst>
            <pc:docMk/>
            <pc:sldMk cId="2205451111" sldId="4708"/>
            <ac:spMk id="13" creationId="{C3CF69A8-69E6-FAB4-C9C9-935791642610}"/>
          </ac:spMkLst>
        </pc:spChg>
        <pc:spChg chg="del">
          <ac:chgData name="Renato De Souza Sanchetta" userId="6c506eea-caf3-4e48-a971-d437549eb43e" providerId="ADAL" clId="{82BC7608-D706-4801-975A-1F631E4DA3FD}" dt="2024-07-30T13:43:07.430" v="3159" actId="478"/>
          <ac:spMkLst>
            <pc:docMk/>
            <pc:sldMk cId="2205451111" sldId="4708"/>
            <ac:spMk id="14" creationId="{4B2ADCAB-DDF4-FB13-EFB2-235560057CA5}"/>
          </ac:spMkLst>
        </pc:spChg>
        <pc:spChg chg="del">
          <ac:chgData name="Renato De Souza Sanchetta" userId="6c506eea-caf3-4e48-a971-d437549eb43e" providerId="ADAL" clId="{82BC7608-D706-4801-975A-1F631E4DA3FD}" dt="2024-07-30T13:43:07.430" v="3159" actId="478"/>
          <ac:spMkLst>
            <pc:docMk/>
            <pc:sldMk cId="2205451111" sldId="4708"/>
            <ac:spMk id="15" creationId="{D5CDB10A-B9AB-FADA-230F-E30259198A83}"/>
          </ac:spMkLst>
        </pc:spChg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17" creationId="{60654113-7BD3-4D6D-D7B7-664E11F3F204}"/>
          </ac:spMkLst>
        </pc:spChg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18" creationId="{729538F3-4650-7E71-177C-CD39B2499D89}"/>
          </ac:spMkLst>
        </pc:spChg>
        <pc:spChg chg="mod">
          <ac:chgData name="Renato De Souza Sanchetta" userId="6c506eea-caf3-4e48-a971-d437549eb43e" providerId="ADAL" clId="{82BC7608-D706-4801-975A-1F631E4DA3FD}" dt="2024-07-30T13:58:35.467" v="3184" actId="2711"/>
          <ac:spMkLst>
            <pc:docMk/>
            <pc:sldMk cId="2205451111" sldId="4708"/>
            <ac:spMk id="20" creationId="{2163375A-2410-DE9B-745D-258F6A53E2BE}"/>
          </ac:spMkLst>
        </pc:spChg>
        <pc:spChg chg="mod">
          <ac:chgData name="Renato De Souza Sanchetta" userId="6c506eea-caf3-4e48-a971-d437549eb43e" providerId="ADAL" clId="{82BC7608-D706-4801-975A-1F631E4DA3FD}" dt="2024-07-30T13:58:35.467" v="3184" actId="2711"/>
          <ac:spMkLst>
            <pc:docMk/>
            <pc:sldMk cId="2205451111" sldId="4708"/>
            <ac:spMk id="21" creationId="{D793A28F-9AA1-1216-89F9-375E2E787CAD}"/>
          </ac:spMkLst>
        </pc:spChg>
        <pc:spChg chg="mod">
          <ac:chgData name="Renato De Souza Sanchetta" userId="6c506eea-caf3-4e48-a971-d437549eb43e" providerId="ADAL" clId="{82BC7608-D706-4801-975A-1F631E4DA3FD}" dt="2024-07-30T13:58:35.467" v="3184" actId="2711"/>
          <ac:spMkLst>
            <pc:docMk/>
            <pc:sldMk cId="2205451111" sldId="4708"/>
            <ac:spMk id="22" creationId="{74BBAA08-CC1A-7D86-9356-323FB59C4913}"/>
          </ac:spMkLst>
        </pc:spChg>
        <pc:spChg chg="mod">
          <ac:chgData name="Renato De Souza Sanchetta" userId="6c506eea-caf3-4e48-a971-d437549eb43e" providerId="ADAL" clId="{82BC7608-D706-4801-975A-1F631E4DA3FD}" dt="2024-07-30T13:58:35.467" v="3184" actId="2711"/>
          <ac:spMkLst>
            <pc:docMk/>
            <pc:sldMk cId="2205451111" sldId="4708"/>
            <ac:spMk id="23" creationId="{E80DC30A-31D5-B874-4AE6-E4D0750F4F94}"/>
          </ac:spMkLst>
        </pc:spChg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28" creationId="{1EED316C-3D5E-C8A2-45E0-B4CE3ADED450}"/>
          </ac:spMkLst>
        </pc:spChg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29" creationId="{5B9F1CAC-414E-F944-1FC3-BB39A329AC3E}"/>
          </ac:spMkLst>
        </pc:spChg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30" creationId="{19BA2FB2-07E6-4DB2-5E3A-E1A9DE0F994E}"/>
          </ac:spMkLst>
        </pc:spChg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31" creationId="{0FAB99F8-8B18-A2AC-9545-37E29F1BAD5A}"/>
          </ac:spMkLst>
        </pc:spChg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34" creationId="{3BB53BC0-ACAD-E37A-1098-65C09C083F26}"/>
          </ac:spMkLst>
        </pc:spChg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35" creationId="{6C507BA9-FC27-42F8-5943-8C920D216F6F}"/>
          </ac:spMkLst>
        </pc:spChg>
        <pc:spChg chg="add mod">
          <ac:chgData name="Renato De Souza Sanchetta" userId="6c506eea-caf3-4e48-a971-d437549eb43e" providerId="ADAL" clId="{82BC7608-D706-4801-975A-1F631E4DA3FD}" dt="2024-07-30T14:18:38.061" v="3279" actId="12789"/>
          <ac:spMkLst>
            <pc:docMk/>
            <pc:sldMk cId="2205451111" sldId="4708"/>
            <ac:spMk id="36" creationId="{E2C2128F-ECF5-F4F1-7761-DE76489C1131}"/>
          </ac:spMkLst>
        </pc:spChg>
        <pc:spChg chg="add mod">
          <ac:chgData name="Renato De Souza Sanchetta" userId="6c506eea-caf3-4e48-a971-d437549eb43e" providerId="ADAL" clId="{82BC7608-D706-4801-975A-1F631E4DA3FD}" dt="2024-07-30T14:18:33.981" v="3278" actId="12789"/>
          <ac:spMkLst>
            <pc:docMk/>
            <pc:sldMk cId="2205451111" sldId="4708"/>
            <ac:spMk id="37" creationId="{202D8692-C09C-8664-D11B-4699C64830A1}"/>
          </ac:spMkLst>
        </pc:spChg>
        <pc:spChg chg="add mod">
          <ac:chgData name="Renato De Souza Sanchetta" userId="6c506eea-caf3-4e48-a971-d437549eb43e" providerId="ADAL" clId="{82BC7608-D706-4801-975A-1F631E4DA3FD}" dt="2024-07-30T14:18:21.067" v="3276" actId="1076"/>
          <ac:spMkLst>
            <pc:docMk/>
            <pc:sldMk cId="2205451111" sldId="4708"/>
            <ac:spMk id="39" creationId="{ED23D43D-3827-0560-94A8-7778AAF26871}"/>
          </ac:spMkLst>
        </pc:spChg>
        <pc:spChg chg="mod">
          <ac:chgData name="Renato De Souza Sanchetta" userId="6c506eea-caf3-4e48-a971-d437549eb43e" providerId="ADAL" clId="{82BC7608-D706-4801-975A-1F631E4DA3FD}" dt="2024-07-30T13:58:35.467" v="3184" actId="2711"/>
          <ac:spMkLst>
            <pc:docMk/>
            <pc:sldMk cId="2205451111" sldId="4708"/>
            <ac:spMk id="41" creationId="{8E7D081C-4BED-50A8-4992-A5DF484436BC}"/>
          </ac:spMkLst>
        </pc:spChg>
        <pc:spChg chg="mod">
          <ac:chgData name="Renato De Souza Sanchetta" userId="6c506eea-caf3-4e48-a971-d437549eb43e" providerId="ADAL" clId="{82BC7608-D706-4801-975A-1F631E4DA3FD}" dt="2024-07-30T14:12:24.066" v="3186"/>
          <ac:spMkLst>
            <pc:docMk/>
            <pc:sldMk cId="2205451111" sldId="4708"/>
            <ac:spMk id="44" creationId="{3BCF4562-956F-0220-F78F-006B2E70BDC3}"/>
          </ac:spMkLst>
        </pc:spChg>
        <pc:spChg chg="mod">
          <ac:chgData name="Renato De Souza Sanchetta" userId="6c506eea-caf3-4e48-a971-d437549eb43e" providerId="ADAL" clId="{82BC7608-D706-4801-975A-1F631E4DA3FD}" dt="2024-07-30T14:12:24.066" v="3186"/>
          <ac:spMkLst>
            <pc:docMk/>
            <pc:sldMk cId="2205451111" sldId="4708"/>
            <ac:spMk id="45" creationId="{DD5C61EF-B9B4-C47F-36B3-435C91A67A34}"/>
          </ac:spMkLst>
        </pc:spChg>
        <pc:spChg chg="mod">
          <ac:chgData name="Renato De Souza Sanchetta" userId="6c506eea-caf3-4e48-a971-d437549eb43e" providerId="ADAL" clId="{82BC7608-D706-4801-975A-1F631E4DA3FD}" dt="2024-07-30T14:12:24.066" v="3186"/>
          <ac:spMkLst>
            <pc:docMk/>
            <pc:sldMk cId="2205451111" sldId="4708"/>
            <ac:spMk id="47" creationId="{45A67621-950C-5D78-4A95-AFC6DA771D36}"/>
          </ac:spMkLst>
        </pc:spChg>
        <pc:spChg chg="mod">
          <ac:chgData name="Renato De Souza Sanchetta" userId="6c506eea-caf3-4e48-a971-d437549eb43e" providerId="ADAL" clId="{82BC7608-D706-4801-975A-1F631E4DA3FD}" dt="2024-07-30T14:12:24.066" v="3186"/>
          <ac:spMkLst>
            <pc:docMk/>
            <pc:sldMk cId="2205451111" sldId="4708"/>
            <ac:spMk id="48" creationId="{8177CF28-7EF1-8759-460B-B3169E2ECDDC}"/>
          </ac:spMkLst>
        </pc:spChg>
        <pc:spChg chg="mod">
          <ac:chgData name="Renato De Souza Sanchetta" userId="6c506eea-caf3-4e48-a971-d437549eb43e" providerId="ADAL" clId="{82BC7608-D706-4801-975A-1F631E4DA3FD}" dt="2024-07-30T14:12:24.066" v="3186"/>
          <ac:spMkLst>
            <pc:docMk/>
            <pc:sldMk cId="2205451111" sldId="4708"/>
            <ac:spMk id="50" creationId="{6B340B9F-C830-ED0D-E6C7-6761B5221219}"/>
          </ac:spMkLst>
        </pc:spChg>
        <pc:spChg chg="mod">
          <ac:chgData name="Renato De Souza Sanchetta" userId="6c506eea-caf3-4e48-a971-d437549eb43e" providerId="ADAL" clId="{82BC7608-D706-4801-975A-1F631E4DA3FD}" dt="2024-07-30T14:12:24.066" v="3186"/>
          <ac:spMkLst>
            <pc:docMk/>
            <pc:sldMk cId="2205451111" sldId="4708"/>
            <ac:spMk id="51" creationId="{A005B495-42C7-E74F-0EA6-A8F2969FD9B8}"/>
          </ac:spMkLst>
        </pc:spChg>
        <pc:spChg chg="add del mod">
          <ac:chgData name="Renato De Souza Sanchetta" userId="6c506eea-caf3-4e48-a971-d437549eb43e" providerId="ADAL" clId="{82BC7608-D706-4801-975A-1F631E4DA3FD}" dt="2024-07-30T14:14:45.232" v="3246" actId="478"/>
          <ac:spMkLst>
            <pc:docMk/>
            <pc:sldMk cId="2205451111" sldId="4708"/>
            <ac:spMk id="52" creationId="{822FC4ED-4190-A874-3EB2-74ECE890C990}"/>
          </ac:spMkLst>
        </pc:spChg>
        <pc:spChg chg="mod">
          <ac:chgData name="Renato De Souza Sanchetta" userId="6c506eea-caf3-4e48-a971-d437549eb43e" providerId="ADAL" clId="{82BC7608-D706-4801-975A-1F631E4DA3FD}" dt="2024-07-30T14:21:26.445" v="3291" actId="14100"/>
          <ac:spMkLst>
            <pc:docMk/>
            <pc:sldMk cId="2205451111" sldId="4708"/>
            <ac:spMk id="55" creationId="{CBD70FB2-82DE-85A3-5389-568D27736B84}"/>
          </ac:spMkLst>
        </pc:spChg>
        <pc:spChg chg="mod">
          <ac:chgData name="Renato De Souza Sanchetta" userId="6c506eea-caf3-4e48-a971-d437549eb43e" providerId="ADAL" clId="{82BC7608-D706-4801-975A-1F631E4DA3FD}" dt="2024-07-30T14:17:16.884" v="3267" actId="113"/>
          <ac:spMkLst>
            <pc:docMk/>
            <pc:sldMk cId="2205451111" sldId="4708"/>
            <ac:spMk id="56" creationId="{55C2326F-523F-A93A-BDAD-E2E647390652}"/>
          </ac:spMkLst>
        </pc:spChg>
        <pc:spChg chg="mod">
          <ac:chgData name="Renato De Souza Sanchetta" userId="6c506eea-caf3-4e48-a971-d437549eb43e" providerId="ADAL" clId="{82BC7608-D706-4801-975A-1F631E4DA3FD}" dt="2024-07-30T14:18:01.421" v="3275" actId="20577"/>
          <ac:spMkLst>
            <pc:docMk/>
            <pc:sldMk cId="2205451111" sldId="4708"/>
            <ac:spMk id="58" creationId="{FB1844B4-8AAE-E89B-9960-11B4FACA3088}"/>
          </ac:spMkLst>
        </pc:spChg>
        <pc:spChg chg="mod">
          <ac:chgData name="Renato De Souza Sanchetta" userId="6c506eea-caf3-4e48-a971-d437549eb43e" providerId="ADAL" clId="{82BC7608-D706-4801-975A-1F631E4DA3FD}" dt="2024-07-30T14:21:01.893" v="3284" actId="14100"/>
          <ac:spMkLst>
            <pc:docMk/>
            <pc:sldMk cId="2205451111" sldId="4708"/>
            <ac:spMk id="59" creationId="{5FFFE954-0FCA-B7DB-A01F-D142D1C5EE1E}"/>
          </ac:spMkLst>
        </pc:spChg>
        <pc:spChg chg="mod">
          <ac:chgData name="Renato De Souza Sanchetta" userId="6c506eea-caf3-4e48-a971-d437549eb43e" providerId="ADAL" clId="{82BC7608-D706-4801-975A-1F631E4DA3FD}" dt="2024-07-30T14:17:32.212" v="3269" actId="113"/>
          <ac:spMkLst>
            <pc:docMk/>
            <pc:sldMk cId="2205451111" sldId="4708"/>
            <ac:spMk id="61" creationId="{D80082B2-D4FB-B875-B47B-BE50C433AFCE}"/>
          </ac:spMkLst>
        </pc:spChg>
        <pc:spChg chg="mod">
          <ac:chgData name="Renato De Souza Sanchetta" userId="6c506eea-caf3-4e48-a971-d437549eb43e" providerId="ADAL" clId="{82BC7608-D706-4801-975A-1F631E4DA3FD}" dt="2024-07-30T14:21:32.461" v="3296" actId="14100"/>
          <ac:spMkLst>
            <pc:docMk/>
            <pc:sldMk cId="2205451111" sldId="4708"/>
            <ac:spMk id="62" creationId="{A0592134-5DE1-E695-D383-ACC245AA69DC}"/>
          </ac:spMkLst>
        </pc:spChg>
        <pc:spChg chg="add mod">
          <ac:chgData name="Renato De Souza Sanchetta" userId="6c506eea-caf3-4e48-a971-d437549eb43e" providerId="ADAL" clId="{82BC7608-D706-4801-975A-1F631E4DA3FD}" dt="2024-07-30T14:17:42.233" v="3271" actId="113"/>
          <ac:spMkLst>
            <pc:docMk/>
            <pc:sldMk cId="2205451111" sldId="4708"/>
            <ac:spMk id="63" creationId="{DDFC1B78-1E70-E312-5406-ACAE26079F3D}"/>
          </ac:spMkLst>
        </pc:spChg>
        <pc:spChg chg="add mod">
          <ac:chgData name="Renato De Souza Sanchetta" userId="6c506eea-caf3-4e48-a971-d437549eb43e" providerId="ADAL" clId="{82BC7608-D706-4801-975A-1F631E4DA3FD}" dt="2024-07-30T14:20:43.887" v="3281" actId="1076"/>
          <ac:spMkLst>
            <pc:docMk/>
            <pc:sldMk cId="2205451111" sldId="4708"/>
            <ac:spMk id="65" creationId="{F7BC28BC-ED9D-82D3-1DAB-8B08BFCF6E9A}"/>
          </ac:spMkLst>
        </pc:spChg>
        <pc:grpChg chg="add mod">
          <ac:chgData name="Renato De Souza Sanchetta" userId="6c506eea-caf3-4e48-a971-d437549eb43e" providerId="ADAL" clId="{82BC7608-D706-4801-975A-1F631E4DA3FD}" dt="2024-07-30T14:18:21.067" v="3276" actId="1076"/>
          <ac:grpSpMkLst>
            <pc:docMk/>
            <pc:sldMk cId="2205451111" sldId="4708"/>
            <ac:grpSpMk id="19" creationId="{802091A9-D30E-FEE8-839C-CB9C7FAE68FD}"/>
          </ac:grpSpMkLst>
        </pc:grpChg>
        <pc:grpChg chg="add mod">
          <ac:chgData name="Renato De Souza Sanchetta" userId="6c506eea-caf3-4e48-a971-d437549eb43e" providerId="ADAL" clId="{82BC7608-D706-4801-975A-1F631E4DA3FD}" dt="2024-07-30T14:18:33.981" v="3278" actId="12789"/>
          <ac:grpSpMkLst>
            <pc:docMk/>
            <pc:sldMk cId="2205451111" sldId="4708"/>
            <ac:grpSpMk id="40" creationId="{7D2DD78D-5084-771C-FB43-E22B9E4D5E6A}"/>
          </ac:grpSpMkLst>
        </pc:grpChg>
        <pc:grpChg chg="add del mod">
          <ac:chgData name="Renato De Souza Sanchetta" userId="6c506eea-caf3-4e48-a971-d437549eb43e" providerId="ADAL" clId="{82BC7608-D706-4801-975A-1F631E4DA3FD}" dt="2024-07-30T14:14:45.232" v="3246" actId="478"/>
          <ac:grpSpMkLst>
            <pc:docMk/>
            <pc:sldMk cId="2205451111" sldId="4708"/>
            <ac:grpSpMk id="43" creationId="{C1E0C210-954D-10BF-8E49-096C75645748}"/>
          </ac:grpSpMkLst>
        </pc:grpChg>
        <pc:grpChg chg="add del mod">
          <ac:chgData name="Renato De Souza Sanchetta" userId="6c506eea-caf3-4e48-a971-d437549eb43e" providerId="ADAL" clId="{82BC7608-D706-4801-975A-1F631E4DA3FD}" dt="2024-07-30T14:14:45.232" v="3246" actId="478"/>
          <ac:grpSpMkLst>
            <pc:docMk/>
            <pc:sldMk cId="2205451111" sldId="4708"/>
            <ac:grpSpMk id="46" creationId="{2995A185-206F-C982-50FB-CDA16297FADC}"/>
          </ac:grpSpMkLst>
        </pc:grpChg>
        <pc:grpChg chg="add del mod">
          <ac:chgData name="Renato De Souza Sanchetta" userId="6c506eea-caf3-4e48-a971-d437549eb43e" providerId="ADAL" clId="{82BC7608-D706-4801-975A-1F631E4DA3FD}" dt="2024-07-30T14:14:45.232" v="3246" actId="478"/>
          <ac:grpSpMkLst>
            <pc:docMk/>
            <pc:sldMk cId="2205451111" sldId="4708"/>
            <ac:grpSpMk id="49" creationId="{BE9BA7D8-F96C-E099-C607-4897255F0E5E}"/>
          </ac:grpSpMkLst>
        </pc:grpChg>
        <pc:grpChg chg="add mod">
          <ac:chgData name="Renato De Souza Sanchetta" userId="6c506eea-caf3-4e48-a971-d437549eb43e" providerId="ADAL" clId="{82BC7608-D706-4801-975A-1F631E4DA3FD}" dt="2024-07-30T14:17:02.870" v="3265" actId="2711"/>
          <ac:grpSpMkLst>
            <pc:docMk/>
            <pc:sldMk cId="2205451111" sldId="4708"/>
            <ac:grpSpMk id="54" creationId="{84D201D8-D29A-1FAF-9CEE-9FA3F535109F}"/>
          </ac:grpSpMkLst>
        </pc:grpChg>
        <pc:grpChg chg="add mod">
          <ac:chgData name="Renato De Souza Sanchetta" userId="6c506eea-caf3-4e48-a971-d437549eb43e" providerId="ADAL" clId="{82BC7608-D706-4801-975A-1F631E4DA3FD}" dt="2024-07-30T14:30:57.646" v="3330" actId="1037"/>
          <ac:grpSpMkLst>
            <pc:docMk/>
            <pc:sldMk cId="2205451111" sldId="4708"/>
            <ac:grpSpMk id="57" creationId="{D013092A-FC24-8484-459D-16483E8BF8F1}"/>
          </ac:grpSpMkLst>
        </pc:grpChg>
        <pc:grpChg chg="add mod">
          <ac:chgData name="Renato De Souza Sanchetta" userId="6c506eea-caf3-4e48-a971-d437549eb43e" providerId="ADAL" clId="{82BC7608-D706-4801-975A-1F631E4DA3FD}" dt="2024-07-30T14:17:02.870" v="3265" actId="2711"/>
          <ac:grpSpMkLst>
            <pc:docMk/>
            <pc:sldMk cId="2205451111" sldId="4708"/>
            <ac:grpSpMk id="60" creationId="{7F8502A9-842C-1196-5615-917B42B27DED}"/>
          </ac:grpSpMkLst>
        </pc:grpChg>
        <pc:picChg chg="del">
          <ac:chgData name="Renato De Souza Sanchetta" userId="6c506eea-caf3-4e48-a971-d437549eb43e" providerId="ADAL" clId="{82BC7608-D706-4801-975A-1F631E4DA3FD}" dt="2024-07-30T13:43:07.430" v="3159" actId="478"/>
          <ac:picMkLst>
            <pc:docMk/>
            <pc:sldMk cId="2205451111" sldId="4708"/>
            <ac:picMk id="5" creationId="{1E219BCF-7C0A-D4E4-B391-CDF00A3B46F6}"/>
          </ac:picMkLst>
        </pc:picChg>
        <pc:picChg chg="add mod">
          <ac:chgData name="Renato De Souza Sanchetta" userId="6c506eea-caf3-4e48-a971-d437549eb43e" providerId="ADAL" clId="{82BC7608-D706-4801-975A-1F631E4DA3FD}" dt="2024-07-30T14:18:38.061" v="3279" actId="12789"/>
          <ac:picMkLst>
            <pc:docMk/>
            <pc:sldMk cId="2205451111" sldId="4708"/>
            <ac:picMk id="38" creationId="{EE6C2E29-72B4-DB83-8C52-5A41C292C46A}"/>
          </ac:picMkLst>
        </pc:picChg>
        <pc:picChg chg="mod">
          <ac:chgData name="Renato De Souza Sanchetta" userId="6c506eea-caf3-4e48-a971-d437549eb43e" providerId="ADAL" clId="{82BC7608-D706-4801-975A-1F631E4DA3FD}" dt="2024-07-30T13:58:20.757" v="3183"/>
          <ac:picMkLst>
            <pc:docMk/>
            <pc:sldMk cId="2205451111" sldId="4708"/>
            <ac:picMk id="42" creationId="{CAA2CA73-D469-0F25-475E-1C77BEA21FFD}"/>
          </ac:picMkLst>
        </pc:picChg>
        <pc:picChg chg="add del mod">
          <ac:chgData name="Renato De Souza Sanchetta" userId="6c506eea-caf3-4e48-a971-d437549eb43e" providerId="ADAL" clId="{82BC7608-D706-4801-975A-1F631E4DA3FD}" dt="2024-07-30T14:14:45.232" v="3246" actId="478"/>
          <ac:picMkLst>
            <pc:docMk/>
            <pc:sldMk cId="2205451111" sldId="4708"/>
            <ac:picMk id="53" creationId="{7BA4F2E1-EF99-B074-6394-5448B8D949CC}"/>
          </ac:picMkLst>
        </pc:picChg>
        <pc:picChg chg="add mod">
          <ac:chgData name="Renato De Souza Sanchetta" userId="6c506eea-caf3-4e48-a971-d437549eb43e" providerId="ADAL" clId="{82BC7608-D706-4801-975A-1F631E4DA3FD}" dt="2024-07-30T14:21:14.823" v="3287" actId="14100"/>
          <ac:picMkLst>
            <pc:docMk/>
            <pc:sldMk cId="2205451111" sldId="4708"/>
            <ac:picMk id="64" creationId="{63EF910C-1714-B33A-673B-EFC02BBE4855}"/>
          </ac:picMkLst>
        </pc:picChg>
        <pc:cxnChg chg="add mod">
          <ac:chgData name="Renato De Souza Sanchetta" userId="6c506eea-caf3-4e48-a971-d437549eb43e" providerId="ADAL" clId="{82BC7608-D706-4801-975A-1F631E4DA3FD}" dt="2024-07-30T14:18:21.067" v="3276" actId="1076"/>
          <ac:cxnSpMkLst>
            <pc:docMk/>
            <pc:sldMk cId="2205451111" sldId="4708"/>
            <ac:cxnSpMk id="3" creationId="{83C1E1A6-6D48-0585-C086-83AA6CFCAEEB}"/>
          </ac:cxnSpMkLst>
        </pc:cxnChg>
        <pc:cxnChg chg="del">
          <ac:chgData name="Renato De Souza Sanchetta" userId="6c506eea-caf3-4e48-a971-d437549eb43e" providerId="ADAL" clId="{82BC7608-D706-4801-975A-1F631E4DA3FD}" dt="2024-07-30T13:43:07.430" v="3159" actId="478"/>
          <ac:cxnSpMkLst>
            <pc:docMk/>
            <pc:sldMk cId="2205451111" sldId="4708"/>
            <ac:cxnSpMk id="8" creationId="{5DD4A228-D112-A819-3E59-581A26F6041C}"/>
          </ac:cxnSpMkLst>
        </pc:cxnChg>
        <pc:cxnChg chg="del">
          <ac:chgData name="Renato De Souza Sanchetta" userId="6c506eea-caf3-4e48-a971-d437549eb43e" providerId="ADAL" clId="{82BC7608-D706-4801-975A-1F631E4DA3FD}" dt="2024-07-30T13:43:07.430" v="3159" actId="478"/>
          <ac:cxnSpMkLst>
            <pc:docMk/>
            <pc:sldMk cId="2205451111" sldId="4708"/>
            <ac:cxnSpMk id="9" creationId="{59B0905B-333E-7FB2-DEAB-4E34B65644DA}"/>
          </ac:cxnSpMkLst>
        </pc:cxnChg>
        <pc:cxnChg chg="del">
          <ac:chgData name="Renato De Souza Sanchetta" userId="6c506eea-caf3-4e48-a971-d437549eb43e" providerId="ADAL" clId="{82BC7608-D706-4801-975A-1F631E4DA3FD}" dt="2024-07-30T13:43:07.430" v="3159" actId="478"/>
          <ac:cxnSpMkLst>
            <pc:docMk/>
            <pc:sldMk cId="2205451111" sldId="4708"/>
            <ac:cxnSpMk id="10" creationId="{827FCC8A-6840-7590-254A-1C283B33AAF7}"/>
          </ac:cxnSpMkLst>
        </pc:cxnChg>
        <pc:cxnChg chg="add mod">
          <ac:chgData name="Renato De Souza Sanchetta" userId="6c506eea-caf3-4e48-a971-d437549eb43e" providerId="ADAL" clId="{82BC7608-D706-4801-975A-1F631E4DA3FD}" dt="2024-07-30T14:18:21.067" v="3276" actId="1076"/>
          <ac:cxnSpMkLst>
            <pc:docMk/>
            <pc:sldMk cId="2205451111" sldId="4708"/>
            <ac:cxnSpMk id="16" creationId="{ACA20DA1-9C68-BF85-056E-3051A32352A6}"/>
          </ac:cxnSpMkLst>
        </pc:cxnChg>
        <pc:cxnChg chg="mod">
          <ac:chgData name="Renato De Souza Sanchetta" userId="6c506eea-caf3-4e48-a971-d437549eb43e" providerId="ADAL" clId="{82BC7608-D706-4801-975A-1F631E4DA3FD}" dt="2024-07-30T13:58:20.757" v="3183"/>
          <ac:cxnSpMkLst>
            <pc:docMk/>
            <pc:sldMk cId="2205451111" sldId="4708"/>
            <ac:cxnSpMk id="24" creationId="{17F17D53-16EA-6A78-9024-9F8B476D8AA8}"/>
          </ac:cxnSpMkLst>
        </pc:cxnChg>
        <pc:cxnChg chg="mod">
          <ac:chgData name="Renato De Souza Sanchetta" userId="6c506eea-caf3-4e48-a971-d437549eb43e" providerId="ADAL" clId="{82BC7608-D706-4801-975A-1F631E4DA3FD}" dt="2024-07-30T13:58:20.757" v="3183"/>
          <ac:cxnSpMkLst>
            <pc:docMk/>
            <pc:sldMk cId="2205451111" sldId="4708"/>
            <ac:cxnSpMk id="25" creationId="{58763E9D-01B6-A569-D29F-091FFCEB4CED}"/>
          </ac:cxnSpMkLst>
        </pc:cxnChg>
        <pc:cxnChg chg="mod">
          <ac:chgData name="Renato De Souza Sanchetta" userId="6c506eea-caf3-4e48-a971-d437549eb43e" providerId="ADAL" clId="{82BC7608-D706-4801-975A-1F631E4DA3FD}" dt="2024-07-30T13:58:20.757" v="3183"/>
          <ac:cxnSpMkLst>
            <pc:docMk/>
            <pc:sldMk cId="2205451111" sldId="4708"/>
            <ac:cxnSpMk id="26" creationId="{22894B88-930E-5CE9-DEB5-EB267F3E48E1}"/>
          </ac:cxnSpMkLst>
        </pc:cxnChg>
        <pc:cxnChg chg="mod">
          <ac:chgData name="Renato De Souza Sanchetta" userId="6c506eea-caf3-4e48-a971-d437549eb43e" providerId="ADAL" clId="{82BC7608-D706-4801-975A-1F631E4DA3FD}" dt="2024-07-30T13:58:20.757" v="3183"/>
          <ac:cxnSpMkLst>
            <pc:docMk/>
            <pc:sldMk cId="2205451111" sldId="4708"/>
            <ac:cxnSpMk id="27" creationId="{39F3DCA7-E57B-AAF7-4E81-91CAC0C0013A}"/>
          </ac:cxnSpMkLst>
        </pc:cxnChg>
        <pc:cxnChg chg="add mod">
          <ac:chgData name="Renato De Souza Sanchetta" userId="6c506eea-caf3-4e48-a971-d437549eb43e" providerId="ADAL" clId="{82BC7608-D706-4801-975A-1F631E4DA3FD}" dt="2024-07-30T14:18:21.067" v="3276" actId="1076"/>
          <ac:cxnSpMkLst>
            <pc:docMk/>
            <pc:sldMk cId="2205451111" sldId="4708"/>
            <ac:cxnSpMk id="32" creationId="{BCA6C341-2E55-A82F-DC2C-49CFDF453B7C}"/>
          </ac:cxnSpMkLst>
        </pc:cxnChg>
        <pc:cxnChg chg="add mod">
          <ac:chgData name="Renato De Souza Sanchetta" userId="6c506eea-caf3-4e48-a971-d437549eb43e" providerId="ADAL" clId="{82BC7608-D706-4801-975A-1F631E4DA3FD}" dt="2024-07-30T14:18:21.067" v="3276" actId="1076"/>
          <ac:cxnSpMkLst>
            <pc:docMk/>
            <pc:sldMk cId="2205451111" sldId="4708"/>
            <ac:cxnSpMk id="33" creationId="{F584629A-6927-B9D6-C343-1F098A73972E}"/>
          </ac:cxnSpMkLst>
        </pc:cxnChg>
      </pc:sldChg>
      <pc:sldChg chg="addSp delSp modSp add del mod delAnim modAnim">
        <pc:chgData name="Renato De Souza Sanchetta" userId="6c506eea-caf3-4e48-a971-d437549eb43e" providerId="ADAL" clId="{82BC7608-D706-4801-975A-1F631E4DA3FD}" dt="2024-08-02T13:58:07.307" v="4081" actId="47"/>
        <pc:sldMkLst>
          <pc:docMk/>
          <pc:sldMk cId="2139293625" sldId="4709"/>
        </pc:sldMkLst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2" creationId="{1EA42B52-C986-E373-9002-D153EA21EBD1}"/>
          </ac:spMkLst>
        </pc:spChg>
        <pc:spChg chg="add mod">
          <ac:chgData name="Renato De Souza Sanchetta" userId="6c506eea-caf3-4e48-a971-d437549eb43e" providerId="ADAL" clId="{82BC7608-D706-4801-975A-1F631E4DA3FD}" dt="2024-07-31T14:35:36.169" v="3901" actId="1076"/>
          <ac:spMkLst>
            <pc:docMk/>
            <pc:sldMk cId="2139293625" sldId="4709"/>
            <ac:spMk id="4" creationId="{E2AD7C1E-C5B3-3E3B-35FB-A37DEC2B21C6}"/>
          </ac:spMkLst>
        </pc:spChg>
        <pc:spChg chg="add mod">
          <ac:chgData name="Renato De Souza Sanchetta" userId="6c506eea-caf3-4e48-a971-d437549eb43e" providerId="ADAL" clId="{82BC7608-D706-4801-975A-1F631E4DA3FD}" dt="2024-07-31T14:33:42.358" v="3865" actId="1035"/>
          <ac:spMkLst>
            <pc:docMk/>
            <pc:sldMk cId="2139293625" sldId="4709"/>
            <ac:spMk id="5" creationId="{0338089D-F9A1-AEAF-CE4E-6FCB7035E554}"/>
          </ac:spMkLst>
        </pc:spChg>
        <pc:spChg chg="add mod">
          <ac:chgData name="Renato De Souza Sanchetta" userId="6c506eea-caf3-4e48-a971-d437549eb43e" providerId="ADAL" clId="{82BC7608-D706-4801-975A-1F631E4DA3FD}" dt="2024-07-31T14:18:24.784" v="3847" actId="1036"/>
          <ac:spMkLst>
            <pc:docMk/>
            <pc:sldMk cId="2139293625" sldId="4709"/>
            <ac:spMk id="6" creationId="{BF12B579-827E-B96D-FAB6-8EE13A3D5200}"/>
          </ac:spMkLst>
        </pc:spChg>
        <pc:spChg chg="mod">
          <ac:chgData name="Renato De Souza Sanchetta" userId="6c506eea-caf3-4e48-a971-d437549eb43e" providerId="ADAL" clId="{82BC7608-D706-4801-975A-1F631E4DA3FD}" dt="2024-07-31T14:35:15.712" v="3897" actId="207"/>
          <ac:spMkLst>
            <pc:docMk/>
            <pc:sldMk cId="2139293625" sldId="4709"/>
            <ac:spMk id="8" creationId="{F2194B26-56E5-C88D-456D-21DFF109D408}"/>
          </ac:spMkLst>
        </pc:spChg>
        <pc:spChg chg="mod">
          <ac:chgData name="Renato De Souza Sanchetta" userId="6c506eea-caf3-4e48-a971-d437549eb43e" providerId="ADAL" clId="{82BC7608-D706-4801-975A-1F631E4DA3FD}" dt="2024-07-31T14:34:53.128" v="3879" actId="1076"/>
          <ac:spMkLst>
            <pc:docMk/>
            <pc:sldMk cId="2139293625" sldId="4709"/>
            <ac:spMk id="10" creationId="{BB53974A-4E5E-12DC-DB0E-92813BD648CD}"/>
          </ac:spMkLst>
        </pc:spChg>
        <pc:spChg chg="mod">
          <ac:chgData name="Renato De Souza Sanchetta" userId="6c506eea-caf3-4e48-a971-d437549eb43e" providerId="ADAL" clId="{82BC7608-D706-4801-975A-1F631E4DA3FD}" dt="2024-07-31T14:33:28.090" v="3848"/>
          <ac:spMkLst>
            <pc:docMk/>
            <pc:sldMk cId="2139293625" sldId="4709"/>
            <ac:spMk id="11" creationId="{127E8AEA-9D74-8516-5820-C5FE8FA40E26}"/>
          </ac:spMkLst>
        </pc:spChg>
        <pc:spChg chg="mod">
          <ac:chgData name="Renato De Souza Sanchetta" userId="6c506eea-caf3-4e48-a971-d437549eb43e" providerId="ADAL" clId="{82BC7608-D706-4801-975A-1F631E4DA3FD}" dt="2024-07-31T13:14:42.247" v="3360" actId="20577"/>
          <ac:spMkLst>
            <pc:docMk/>
            <pc:sldMk cId="2139293625" sldId="4709"/>
            <ac:spMk id="12" creationId="{210F3A97-B67C-0316-657D-C2731E707B08}"/>
          </ac:spMkLst>
        </pc:spChg>
        <pc:spChg chg="mod">
          <ac:chgData name="Renato De Souza Sanchetta" userId="6c506eea-caf3-4e48-a971-d437549eb43e" providerId="ADAL" clId="{82BC7608-D706-4801-975A-1F631E4DA3FD}" dt="2024-07-31T14:33:28.090" v="3848"/>
          <ac:spMkLst>
            <pc:docMk/>
            <pc:sldMk cId="2139293625" sldId="4709"/>
            <ac:spMk id="13" creationId="{398AFD89-4AF3-B642-0792-68C09ED747AA}"/>
          </ac:spMkLst>
        </pc:spChg>
        <pc:spChg chg="mod">
          <ac:chgData name="Renato De Souza Sanchetta" userId="6c506eea-caf3-4e48-a971-d437549eb43e" providerId="ADAL" clId="{82BC7608-D706-4801-975A-1F631E4DA3FD}" dt="2024-07-31T14:33:28.090" v="3848"/>
          <ac:spMkLst>
            <pc:docMk/>
            <pc:sldMk cId="2139293625" sldId="4709"/>
            <ac:spMk id="14" creationId="{4B012EBB-A232-B3FD-71C9-345919AE0087}"/>
          </ac:spMkLst>
        </pc:spChg>
        <pc:spChg chg="mod">
          <ac:chgData name="Renato De Souza Sanchetta" userId="6c506eea-caf3-4e48-a971-d437549eb43e" providerId="ADAL" clId="{82BC7608-D706-4801-975A-1F631E4DA3FD}" dt="2024-07-31T14:33:28.090" v="3848"/>
          <ac:spMkLst>
            <pc:docMk/>
            <pc:sldMk cId="2139293625" sldId="4709"/>
            <ac:spMk id="15" creationId="{1CB322B9-5045-9001-D8F3-21BAE763E9C7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17" creationId="{60654113-7BD3-4D6D-D7B7-664E11F3F204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18" creationId="{729538F3-4650-7E71-177C-CD39B2499D89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28" creationId="{1EED316C-3D5E-C8A2-45E0-B4CE3ADED450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29" creationId="{5B9F1CAC-414E-F944-1FC3-BB39A329AC3E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30" creationId="{19BA2FB2-07E6-4DB2-5E3A-E1A9DE0F994E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31" creationId="{0FAB99F8-8B18-A2AC-9545-37E29F1BAD5A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34" creationId="{3BB53BC0-ACAD-E37A-1098-65C09C083F26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35" creationId="{6C507BA9-FC27-42F8-5943-8C920D216F6F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36" creationId="{E2C2128F-ECF5-F4F1-7761-DE76489C1131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37" creationId="{202D8692-C09C-8664-D11B-4699C64830A1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39" creationId="{ED23D43D-3827-0560-94A8-7778AAF26871}"/>
          </ac:spMkLst>
        </pc:spChg>
        <pc:spChg chg="mod">
          <ac:chgData name="Renato De Souza Sanchetta" userId="6c506eea-caf3-4e48-a971-d437549eb43e" providerId="ADAL" clId="{82BC7608-D706-4801-975A-1F631E4DA3FD}" dt="2024-07-31T14:35:14.069" v="3896" actId="207"/>
          <ac:spMkLst>
            <pc:docMk/>
            <pc:sldMk cId="2139293625" sldId="4709"/>
            <ac:spMk id="48" creationId="{CA453CF3-A451-11AB-A648-C79AB39A5E46}"/>
          </ac:spMkLst>
        </pc:spChg>
        <pc:spChg chg="mod">
          <ac:chgData name="Renato De Souza Sanchetta" userId="6c506eea-caf3-4e48-a971-d437549eb43e" providerId="ADAL" clId="{82BC7608-D706-4801-975A-1F631E4DA3FD}" dt="2024-07-31T14:35:10.201" v="3895" actId="207"/>
          <ac:spMkLst>
            <pc:docMk/>
            <pc:sldMk cId="2139293625" sldId="4709"/>
            <ac:spMk id="49" creationId="{BCCA80E9-85F8-FC6E-7F0E-7386BA2DD9B2}"/>
          </ac:spMkLst>
        </pc:spChg>
        <pc:spChg chg="mod">
          <ac:chgData name="Renato De Souza Sanchetta" userId="6c506eea-caf3-4e48-a971-d437549eb43e" providerId="ADAL" clId="{82BC7608-D706-4801-975A-1F631E4DA3FD}" dt="2024-07-31T14:35:31.168" v="3900" actId="207"/>
          <ac:spMkLst>
            <pc:docMk/>
            <pc:sldMk cId="2139293625" sldId="4709"/>
            <ac:spMk id="50" creationId="{DF6CA80C-1BE4-1B1D-1FCF-36F83E24B67D}"/>
          </ac:spMkLst>
        </pc:spChg>
        <pc:spChg chg="mod">
          <ac:chgData name="Renato De Souza Sanchetta" userId="6c506eea-caf3-4e48-a971-d437549eb43e" providerId="ADAL" clId="{82BC7608-D706-4801-975A-1F631E4DA3FD}" dt="2024-07-31T14:33:28.090" v="3848"/>
          <ac:spMkLst>
            <pc:docMk/>
            <pc:sldMk cId="2139293625" sldId="4709"/>
            <ac:spMk id="51" creationId="{685C83B0-FDC5-A1E1-0E48-574D22F40138}"/>
          </ac:spMkLst>
        </pc:spChg>
        <pc:spChg chg="mod">
          <ac:chgData name="Renato De Souza Sanchetta" userId="6c506eea-caf3-4e48-a971-d437549eb43e" providerId="ADAL" clId="{82BC7608-D706-4801-975A-1F631E4DA3FD}" dt="2024-07-31T14:33:28.090" v="3848"/>
          <ac:spMkLst>
            <pc:docMk/>
            <pc:sldMk cId="2139293625" sldId="4709"/>
            <ac:spMk id="52" creationId="{C2DADCEB-1ADE-0F34-E021-34CFC552855E}"/>
          </ac:spMkLst>
        </pc:spChg>
        <pc:spChg chg="del">
          <ac:chgData name="Renato De Souza Sanchetta" userId="6c506eea-caf3-4e48-a971-d437549eb43e" providerId="ADAL" clId="{82BC7608-D706-4801-975A-1F631E4DA3FD}" dt="2024-07-31T13:14:50.271" v="3361" actId="478"/>
          <ac:spMkLst>
            <pc:docMk/>
            <pc:sldMk cId="2139293625" sldId="4709"/>
            <ac:spMk id="63" creationId="{DDFC1B78-1E70-E312-5406-ACAE26079F3D}"/>
          </ac:spMkLst>
        </pc:spChg>
        <pc:spChg chg="del">
          <ac:chgData name="Renato De Souza Sanchetta" userId="6c506eea-caf3-4e48-a971-d437549eb43e" providerId="ADAL" clId="{82BC7608-D706-4801-975A-1F631E4DA3FD}" dt="2024-07-31T13:14:53.212" v="3362" actId="478"/>
          <ac:spMkLst>
            <pc:docMk/>
            <pc:sldMk cId="2139293625" sldId="4709"/>
            <ac:spMk id="65" creationId="{F7BC28BC-ED9D-82D3-1DAB-8B08BFCF6E9A}"/>
          </ac:spMkLst>
        </pc:spChg>
        <pc:grpChg chg="add mod">
          <ac:chgData name="Renato De Souza Sanchetta" userId="6c506eea-caf3-4e48-a971-d437549eb43e" providerId="ADAL" clId="{82BC7608-D706-4801-975A-1F631E4DA3FD}" dt="2024-07-31T14:35:38.990" v="3909" actId="1038"/>
          <ac:grpSpMkLst>
            <pc:docMk/>
            <pc:sldMk cId="2139293625" sldId="4709"/>
            <ac:grpSpMk id="7" creationId="{227BD6CC-5A36-9E74-F972-D671D4421FDF}"/>
          </ac:grpSpMkLst>
        </pc:grpChg>
        <pc:grpChg chg="mod">
          <ac:chgData name="Renato De Souza Sanchetta" userId="6c506eea-caf3-4e48-a971-d437549eb43e" providerId="ADAL" clId="{82BC7608-D706-4801-975A-1F631E4DA3FD}" dt="2024-07-31T14:33:28.090" v="3848"/>
          <ac:grpSpMkLst>
            <pc:docMk/>
            <pc:sldMk cId="2139293625" sldId="4709"/>
            <ac:grpSpMk id="9" creationId="{6951431B-F3ED-27E9-5736-8F414A7D721E}"/>
          </ac:grpSpMkLst>
        </pc:grpChg>
        <pc:grpChg chg="del">
          <ac:chgData name="Renato De Souza Sanchetta" userId="6c506eea-caf3-4e48-a971-d437549eb43e" providerId="ADAL" clId="{82BC7608-D706-4801-975A-1F631E4DA3FD}" dt="2024-07-31T13:14:50.271" v="3361" actId="478"/>
          <ac:grpSpMkLst>
            <pc:docMk/>
            <pc:sldMk cId="2139293625" sldId="4709"/>
            <ac:grpSpMk id="19" creationId="{802091A9-D30E-FEE8-839C-CB9C7FAE68FD}"/>
          </ac:grpSpMkLst>
        </pc:grpChg>
        <pc:grpChg chg="del">
          <ac:chgData name="Renato De Souza Sanchetta" userId="6c506eea-caf3-4e48-a971-d437549eb43e" providerId="ADAL" clId="{82BC7608-D706-4801-975A-1F631E4DA3FD}" dt="2024-07-31T13:14:50.271" v="3361" actId="478"/>
          <ac:grpSpMkLst>
            <pc:docMk/>
            <pc:sldMk cId="2139293625" sldId="4709"/>
            <ac:grpSpMk id="40" creationId="{7D2DD78D-5084-771C-FB43-E22B9E4D5E6A}"/>
          </ac:grpSpMkLst>
        </pc:grpChg>
        <pc:grpChg chg="mod">
          <ac:chgData name="Renato De Souza Sanchetta" userId="6c506eea-caf3-4e48-a971-d437549eb43e" providerId="ADAL" clId="{82BC7608-D706-4801-975A-1F631E4DA3FD}" dt="2024-07-31T14:33:28.090" v="3848"/>
          <ac:grpSpMkLst>
            <pc:docMk/>
            <pc:sldMk cId="2139293625" sldId="4709"/>
            <ac:grpSpMk id="43" creationId="{3AC7DD16-69CE-10C0-681E-E5ECE13A950B}"/>
          </ac:grpSpMkLst>
        </pc:grpChg>
        <pc:grpChg chg="del">
          <ac:chgData name="Renato De Souza Sanchetta" userId="6c506eea-caf3-4e48-a971-d437549eb43e" providerId="ADAL" clId="{82BC7608-D706-4801-975A-1F631E4DA3FD}" dt="2024-07-31T13:14:50.271" v="3361" actId="478"/>
          <ac:grpSpMkLst>
            <pc:docMk/>
            <pc:sldMk cId="2139293625" sldId="4709"/>
            <ac:grpSpMk id="54" creationId="{84D201D8-D29A-1FAF-9CEE-9FA3F535109F}"/>
          </ac:grpSpMkLst>
        </pc:grpChg>
        <pc:grpChg chg="del">
          <ac:chgData name="Renato De Souza Sanchetta" userId="6c506eea-caf3-4e48-a971-d437549eb43e" providerId="ADAL" clId="{82BC7608-D706-4801-975A-1F631E4DA3FD}" dt="2024-07-31T13:14:50.271" v="3361" actId="478"/>
          <ac:grpSpMkLst>
            <pc:docMk/>
            <pc:sldMk cId="2139293625" sldId="4709"/>
            <ac:grpSpMk id="57" creationId="{D013092A-FC24-8484-459D-16483E8BF8F1}"/>
          </ac:grpSpMkLst>
        </pc:grpChg>
        <pc:grpChg chg="del">
          <ac:chgData name="Renato De Souza Sanchetta" userId="6c506eea-caf3-4e48-a971-d437549eb43e" providerId="ADAL" clId="{82BC7608-D706-4801-975A-1F631E4DA3FD}" dt="2024-07-31T13:14:50.271" v="3361" actId="478"/>
          <ac:grpSpMkLst>
            <pc:docMk/>
            <pc:sldMk cId="2139293625" sldId="4709"/>
            <ac:grpSpMk id="60" creationId="{7F8502A9-842C-1196-5615-917B42B27DED}"/>
          </ac:grpSpMkLst>
        </pc:grpChg>
        <pc:picChg chg="del">
          <ac:chgData name="Renato De Souza Sanchetta" userId="6c506eea-caf3-4e48-a971-d437549eb43e" providerId="ADAL" clId="{82BC7608-D706-4801-975A-1F631E4DA3FD}" dt="2024-07-31T13:14:50.271" v="3361" actId="478"/>
          <ac:picMkLst>
            <pc:docMk/>
            <pc:sldMk cId="2139293625" sldId="4709"/>
            <ac:picMk id="38" creationId="{EE6C2E29-72B4-DB83-8C52-5A41C292C46A}"/>
          </ac:picMkLst>
        </pc:picChg>
        <pc:picChg chg="mod">
          <ac:chgData name="Renato De Souza Sanchetta" userId="6c506eea-caf3-4e48-a971-d437549eb43e" providerId="ADAL" clId="{82BC7608-D706-4801-975A-1F631E4DA3FD}" dt="2024-07-31T14:33:28.090" v="3848"/>
          <ac:picMkLst>
            <pc:docMk/>
            <pc:sldMk cId="2139293625" sldId="4709"/>
            <ac:picMk id="44" creationId="{A61A475E-9451-30B5-4145-685EF88E0CD9}"/>
          </ac:picMkLst>
        </pc:picChg>
        <pc:picChg chg="mod">
          <ac:chgData name="Renato De Souza Sanchetta" userId="6c506eea-caf3-4e48-a971-d437549eb43e" providerId="ADAL" clId="{82BC7608-D706-4801-975A-1F631E4DA3FD}" dt="2024-07-31T14:33:28.090" v="3848"/>
          <ac:picMkLst>
            <pc:docMk/>
            <pc:sldMk cId="2139293625" sldId="4709"/>
            <ac:picMk id="45" creationId="{E304B00C-A52E-96A1-96E9-433680327CB7}"/>
          </ac:picMkLst>
        </pc:picChg>
        <pc:picChg chg="mod">
          <ac:chgData name="Renato De Souza Sanchetta" userId="6c506eea-caf3-4e48-a971-d437549eb43e" providerId="ADAL" clId="{82BC7608-D706-4801-975A-1F631E4DA3FD}" dt="2024-07-31T14:33:28.090" v="3848"/>
          <ac:picMkLst>
            <pc:docMk/>
            <pc:sldMk cId="2139293625" sldId="4709"/>
            <ac:picMk id="46" creationId="{AA2D0A61-5EA6-7F3B-F085-ADADD138E355}"/>
          </ac:picMkLst>
        </pc:picChg>
        <pc:picChg chg="mod">
          <ac:chgData name="Renato De Souza Sanchetta" userId="6c506eea-caf3-4e48-a971-d437549eb43e" providerId="ADAL" clId="{82BC7608-D706-4801-975A-1F631E4DA3FD}" dt="2024-07-31T14:33:28.090" v="3848"/>
          <ac:picMkLst>
            <pc:docMk/>
            <pc:sldMk cId="2139293625" sldId="4709"/>
            <ac:picMk id="47" creationId="{A91286E0-BE94-9F85-5B75-D474F570F20B}"/>
          </ac:picMkLst>
        </pc:picChg>
        <pc:picChg chg="del">
          <ac:chgData name="Renato De Souza Sanchetta" userId="6c506eea-caf3-4e48-a971-d437549eb43e" providerId="ADAL" clId="{82BC7608-D706-4801-975A-1F631E4DA3FD}" dt="2024-07-31T13:14:50.271" v="3361" actId="478"/>
          <ac:picMkLst>
            <pc:docMk/>
            <pc:sldMk cId="2139293625" sldId="4709"/>
            <ac:picMk id="64" creationId="{63EF910C-1714-B33A-673B-EFC02BBE4855}"/>
          </ac:picMkLst>
        </pc:picChg>
        <pc:cxnChg chg="del">
          <ac:chgData name="Renato De Souza Sanchetta" userId="6c506eea-caf3-4e48-a971-d437549eb43e" providerId="ADAL" clId="{82BC7608-D706-4801-975A-1F631E4DA3FD}" dt="2024-07-31T13:14:50.271" v="3361" actId="478"/>
          <ac:cxnSpMkLst>
            <pc:docMk/>
            <pc:sldMk cId="2139293625" sldId="4709"/>
            <ac:cxnSpMk id="3" creationId="{83C1E1A6-6D48-0585-C086-83AA6CFCAEEB}"/>
          </ac:cxnSpMkLst>
        </pc:cxnChg>
        <pc:cxnChg chg="del">
          <ac:chgData name="Renato De Souza Sanchetta" userId="6c506eea-caf3-4e48-a971-d437549eb43e" providerId="ADAL" clId="{82BC7608-D706-4801-975A-1F631E4DA3FD}" dt="2024-07-31T13:14:50.271" v="3361" actId="478"/>
          <ac:cxnSpMkLst>
            <pc:docMk/>
            <pc:sldMk cId="2139293625" sldId="4709"/>
            <ac:cxnSpMk id="16" creationId="{ACA20DA1-9C68-BF85-056E-3051A32352A6}"/>
          </ac:cxnSpMkLst>
        </pc:cxnChg>
        <pc:cxnChg chg="mod">
          <ac:chgData name="Renato De Souza Sanchetta" userId="6c506eea-caf3-4e48-a971-d437549eb43e" providerId="ADAL" clId="{82BC7608-D706-4801-975A-1F631E4DA3FD}" dt="2024-07-31T13:14:50.271" v="3361" actId="478"/>
          <ac:cxnSpMkLst>
            <pc:docMk/>
            <pc:sldMk cId="2139293625" sldId="4709"/>
            <ac:cxnSpMk id="24" creationId="{17F17D53-16EA-6A78-9024-9F8B476D8AA8}"/>
          </ac:cxnSpMkLst>
        </pc:cxnChg>
        <pc:cxnChg chg="mod">
          <ac:chgData name="Renato De Souza Sanchetta" userId="6c506eea-caf3-4e48-a971-d437549eb43e" providerId="ADAL" clId="{82BC7608-D706-4801-975A-1F631E4DA3FD}" dt="2024-07-31T13:14:50.271" v="3361" actId="478"/>
          <ac:cxnSpMkLst>
            <pc:docMk/>
            <pc:sldMk cId="2139293625" sldId="4709"/>
            <ac:cxnSpMk id="25" creationId="{58763E9D-01B6-A569-D29F-091FFCEB4CED}"/>
          </ac:cxnSpMkLst>
        </pc:cxnChg>
        <pc:cxnChg chg="mod">
          <ac:chgData name="Renato De Souza Sanchetta" userId="6c506eea-caf3-4e48-a971-d437549eb43e" providerId="ADAL" clId="{82BC7608-D706-4801-975A-1F631E4DA3FD}" dt="2024-07-31T13:14:50.271" v="3361" actId="478"/>
          <ac:cxnSpMkLst>
            <pc:docMk/>
            <pc:sldMk cId="2139293625" sldId="4709"/>
            <ac:cxnSpMk id="26" creationId="{22894B88-930E-5CE9-DEB5-EB267F3E48E1}"/>
          </ac:cxnSpMkLst>
        </pc:cxnChg>
        <pc:cxnChg chg="mod">
          <ac:chgData name="Renato De Souza Sanchetta" userId="6c506eea-caf3-4e48-a971-d437549eb43e" providerId="ADAL" clId="{82BC7608-D706-4801-975A-1F631E4DA3FD}" dt="2024-07-31T13:14:50.271" v="3361" actId="478"/>
          <ac:cxnSpMkLst>
            <pc:docMk/>
            <pc:sldMk cId="2139293625" sldId="4709"/>
            <ac:cxnSpMk id="27" creationId="{39F3DCA7-E57B-AAF7-4E81-91CAC0C0013A}"/>
          </ac:cxnSpMkLst>
        </pc:cxnChg>
        <pc:cxnChg chg="del">
          <ac:chgData name="Renato De Souza Sanchetta" userId="6c506eea-caf3-4e48-a971-d437549eb43e" providerId="ADAL" clId="{82BC7608-D706-4801-975A-1F631E4DA3FD}" dt="2024-07-31T13:14:50.271" v="3361" actId="478"/>
          <ac:cxnSpMkLst>
            <pc:docMk/>
            <pc:sldMk cId="2139293625" sldId="4709"/>
            <ac:cxnSpMk id="32" creationId="{BCA6C341-2E55-A82F-DC2C-49CFDF453B7C}"/>
          </ac:cxnSpMkLst>
        </pc:cxnChg>
        <pc:cxnChg chg="del">
          <ac:chgData name="Renato De Souza Sanchetta" userId="6c506eea-caf3-4e48-a971-d437549eb43e" providerId="ADAL" clId="{82BC7608-D706-4801-975A-1F631E4DA3FD}" dt="2024-07-31T13:14:50.271" v="3361" actId="478"/>
          <ac:cxnSpMkLst>
            <pc:docMk/>
            <pc:sldMk cId="2139293625" sldId="4709"/>
            <ac:cxnSpMk id="33" creationId="{F584629A-6927-B9D6-C343-1F098A73972E}"/>
          </ac:cxnSpMkLst>
        </pc:cxnChg>
      </pc:sldChg>
      <pc:sldChg chg="addSp delSp modSp add mod modTransition modAnim">
        <pc:chgData name="Renato De Souza Sanchetta" userId="6c506eea-caf3-4e48-a971-d437549eb43e" providerId="ADAL" clId="{82BC7608-D706-4801-975A-1F631E4DA3FD}" dt="2024-08-02T20:44:33.511" v="9932"/>
        <pc:sldMkLst>
          <pc:docMk/>
          <pc:sldMk cId="580050727" sldId="4710"/>
        </pc:sldMkLst>
        <pc:spChg chg="mod">
          <ac:chgData name="Renato De Souza Sanchetta" userId="6c506eea-caf3-4e48-a971-d437549eb43e" providerId="ADAL" clId="{82BC7608-D706-4801-975A-1F631E4DA3FD}" dt="2024-08-02T14:51:29.573" v="6890"/>
          <ac:spMkLst>
            <pc:docMk/>
            <pc:sldMk cId="580050727" sldId="4710"/>
            <ac:spMk id="3" creationId="{3DF418C3-2BDD-984F-A1AE-CADCB0151FA0}"/>
          </ac:spMkLst>
        </pc:spChg>
        <pc:spChg chg="mod">
          <ac:chgData name="Renato De Souza Sanchetta" userId="6c506eea-caf3-4e48-a971-d437549eb43e" providerId="ADAL" clId="{82BC7608-D706-4801-975A-1F631E4DA3FD}" dt="2024-08-02T14:51:29.573" v="6890"/>
          <ac:spMkLst>
            <pc:docMk/>
            <pc:sldMk cId="580050727" sldId="4710"/>
            <ac:spMk id="5" creationId="{B754F0CE-7431-DD37-0C71-C9B3B2B569BB}"/>
          </ac:spMkLst>
        </pc:spChg>
        <pc:spChg chg="mod">
          <ac:chgData name="Renato De Souza Sanchetta" userId="6c506eea-caf3-4e48-a971-d437549eb43e" providerId="ADAL" clId="{82BC7608-D706-4801-975A-1F631E4DA3FD}" dt="2024-08-02T14:51:29.573" v="6890"/>
          <ac:spMkLst>
            <pc:docMk/>
            <pc:sldMk cId="580050727" sldId="4710"/>
            <ac:spMk id="6" creationId="{802DE881-D045-7528-7826-EF6A6B5207BD}"/>
          </ac:spMkLst>
        </pc:spChg>
        <pc:spChg chg="add mod">
          <ac:chgData name="Renato De Souza Sanchetta" userId="6c506eea-caf3-4e48-a971-d437549eb43e" providerId="ADAL" clId="{82BC7608-D706-4801-975A-1F631E4DA3FD}" dt="2024-08-02T14:51:29.573" v="6890"/>
          <ac:spMkLst>
            <pc:docMk/>
            <pc:sldMk cId="580050727" sldId="4710"/>
            <ac:spMk id="7" creationId="{EB82E6D3-7E48-2E32-10E3-2A5D474D68BD}"/>
          </ac:spMkLst>
        </pc:spChg>
        <pc:spChg chg="mod">
          <ac:chgData name="Renato De Souza Sanchetta" userId="6c506eea-caf3-4e48-a971-d437549eb43e" providerId="ADAL" clId="{82BC7608-D706-4801-975A-1F631E4DA3FD}" dt="2024-08-02T14:51:43.182" v="6891"/>
          <ac:spMkLst>
            <pc:docMk/>
            <pc:sldMk cId="580050727" sldId="4710"/>
            <ac:spMk id="9" creationId="{D6299655-8636-960E-B349-E1D0E9A2DDBF}"/>
          </ac:spMkLst>
        </pc:spChg>
        <pc:spChg chg="mod">
          <ac:chgData name="Renato De Souza Sanchetta" userId="6c506eea-caf3-4e48-a971-d437549eb43e" providerId="ADAL" clId="{82BC7608-D706-4801-975A-1F631E4DA3FD}" dt="2024-08-02T14:51:43.182" v="6891"/>
          <ac:spMkLst>
            <pc:docMk/>
            <pc:sldMk cId="580050727" sldId="4710"/>
            <ac:spMk id="10" creationId="{BA5D6E7B-161B-EB62-351A-90AB7966CED9}"/>
          </ac:spMkLst>
        </pc:spChg>
        <pc:spChg chg="mod">
          <ac:chgData name="Renato De Souza Sanchetta" userId="6c506eea-caf3-4e48-a971-d437549eb43e" providerId="ADAL" clId="{82BC7608-D706-4801-975A-1F631E4DA3FD}" dt="2024-07-31T13:20:20.580" v="3389" actId="20577"/>
          <ac:spMkLst>
            <pc:docMk/>
            <pc:sldMk cId="580050727" sldId="4710"/>
            <ac:spMk id="12" creationId="{210F3A97-B67C-0316-657D-C2731E707B08}"/>
          </ac:spMkLst>
        </pc:spChg>
        <pc:spChg chg="mod">
          <ac:chgData name="Renato De Souza Sanchetta" userId="6c506eea-caf3-4e48-a971-d437549eb43e" providerId="ADAL" clId="{82BC7608-D706-4801-975A-1F631E4DA3FD}" dt="2024-08-02T14:51:43.182" v="6891"/>
          <ac:spMkLst>
            <pc:docMk/>
            <pc:sldMk cId="580050727" sldId="4710"/>
            <ac:spMk id="13" creationId="{937430BA-F730-2361-3AE8-7119719A5CD1}"/>
          </ac:spMkLst>
        </pc:spChg>
        <pc:spChg chg="mod">
          <ac:chgData name="Renato De Souza Sanchetta" userId="6c506eea-caf3-4e48-a971-d437549eb43e" providerId="ADAL" clId="{82BC7608-D706-4801-975A-1F631E4DA3FD}" dt="2024-08-02T14:51:43.182" v="6891"/>
          <ac:spMkLst>
            <pc:docMk/>
            <pc:sldMk cId="580050727" sldId="4710"/>
            <ac:spMk id="14" creationId="{145F7242-FB93-00D9-19FD-99ECCE1676E6}"/>
          </ac:spMkLst>
        </pc:spChg>
        <pc:spChg chg="mod">
          <ac:chgData name="Renato De Souza Sanchetta" userId="6c506eea-caf3-4e48-a971-d437549eb43e" providerId="ADAL" clId="{82BC7608-D706-4801-975A-1F631E4DA3FD}" dt="2024-08-02T14:54:23.275" v="7012" actId="207"/>
          <ac:spMkLst>
            <pc:docMk/>
            <pc:sldMk cId="580050727" sldId="4710"/>
            <ac:spMk id="16" creationId="{86AAF33B-C96B-AF67-678F-62ACA5F1BE11}"/>
          </ac:spMkLst>
        </pc:spChg>
        <pc:spChg chg="mod">
          <ac:chgData name="Renato De Souza Sanchetta" userId="6c506eea-caf3-4e48-a971-d437549eb43e" providerId="ADAL" clId="{82BC7608-D706-4801-975A-1F631E4DA3FD}" dt="2024-08-02T14:54:17.855" v="7011" actId="207"/>
          <ac:spMkLst>
            <pc:docMk/>
            <pc:sldMk cId="580050727" sldId="4710"/>
            <ac:spMk id="17" creationId="{DCFB4E86-225E-044C-F8F4-71793C79B9D6}"/>
          </ac:spMkLst>
        </pc:spChg>
        <pc:spChg chg="add mod">
          <ac:chgData name="Renato De Souza Sanchetta" userId="6c506eea-caf3-4e48-a971-d437549eb43e" providerId="ADAL" clId="{82BC7608-D706-4801-975A-1F631E4DA3FD}" dt="2024-08-02T14:53:19.551" v="7005" actId="1076"/>
          <ac:spMkLst>
            <pc:docMk/>
            <pc:sldMk cId="580050727" sldId="4710"/>
            <ac:spMk id="20" creationId="{C5E0E68D-A415-D164-B3AC-61D921CC2E43}"/>
          </ac:spMkLst>
        </pc:spChg>
        <pc:spChg chg="add mod">
          <ac:chgData name="Renato De Souza Sanchetta" userId="6c506eea-caf3-4e48-a971-d437549eb43e" providerId="ADAL" clId="{82BC7608-D706-4801-975A-1F631E4DA3FD}" dt="2024-08-02T14:58:16.174" v="7013" actId="207"/>
          <ac:spMkLst>
            <pc:docMk/>
            <pc:sldMk cId="580050727" sldId="4710"/>
            <ac:spMk id="21" creationId="{B9B90BFC-1836-AF15-F1AA-580A36F8C19A}"/>
          </ac:spMkLst>
        </pc:spChg>
        <pc:spChg chg="add mod">
          <ac:chgData name="Renato De Souza Sanchetta" userId="6c506eea-caf3-4e48-a971-d437549eb43e" providerId="ADAL" clId="{82BC7608-D706-4801-975A-1F631E4DA3FD}" dt="2024-08-02T14:53:27.570" v="7006" actId="1076"/>
          <ac:spMkLst>
            <pc:docMk/>
            <pc:sldMk cId="580050727" sldId="4710"/>
            <ac:spMk id="22" creationId="{4230E436-82A6-8F89-627A-1D61153F0981}"/>
          </ac:spMkLst>
        </pc:spChg>
        <pc:spChg chg="add mod">
          <ac:chgData name="Renato De Souza Sanchetta" userId="6c506eea-caf3-4e48-a971-d437549eb43e" providerId="ADAL" clId="{82BC7608-D706-4801-975A-1F631E4DA3FD}" dt="2024-08-02T15:26:49.578" v="7187" actId="14100"/>
          <ac:spMkLst>
            <pc:docMk/>
            <pc:sldMk cId="580050727" sldId="4710"/>
            <ac:spMk id="25" creationId="{8B3CF571-A484-1A62-3034-333FFDC80D0E}"/>
          </ac:spMkLst>
        </pc:spChg>
        <pc:spChg chg="add mod">
          <ac:chgData name="Renato De Souza Sanchetta" userId="6c506eea-caf3-4e48-a971-d437549eb43e" providerId="ADAL" clId="{82BC7608-D706-4801-975A-1F631E4DA3FD}" dt="2024-08-02T15:26:46.806" v="7186" actId="14100"/>
          <ac:spMkLst>
            <pc:docMk/>
            <pc:sldMk cId="580050727" sldId="4710"/>
            <ac:spMk id="27" creationId="{629DB1AF-F057-0689-6470-42B5051883AD}"/>
          </ac:spMkLst>
        </pc:spChg>
        <pc:spChg chg="add mod">
          <ac:chgData name="Renato De Souza Sanchetta" userId="6c506eea-caf3-4e48-a971-d437549eb43e" providerId="ADAL" clId="{82BC7608-D706-4801-975A-1F631E4DA3FD}" dt="2024-08-02T20:26:42.123" v="9568" actId="20577"/>
          <ac:spMkLst>
            <pc:docMk/>
            <pc:sldMk cId="580050727" sldId="4710"/>
            <ac:spMk id="28" creationId="{786D7FFD-726F-1544-F8BC-62E835BE8BC4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30" creationId="{3400A5D3-9DED-6CCD-F6EA-CB0121313113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31" creationId="{314431C8-216A-4984-2277-5A5EA427EB92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33" creationId="{729CD737-33D7-A43E-6D53-4FF87C54A506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35" creationId="{DEDBA0F4-2E2F-73FE-B2AD-494C59D8CB73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36" creationId="{7859D360-3296-7217-A78C-5D0DE6C1648C}"/>
          </ac:spMkLst>
        </pc:spChg>
        <pc:spChg chg="add mod">
          <ac:chgData name="Renato De Souza Sanchetta" userId="6c506eea-caf3-4e48-a971-d437549eb43e" providerId="ADAL" clId="{82BC7608-D706-4801-975A-1F631E4DA3FD}" dt="2024-08-02T20:33:56.309" v="9902" actId="20577"/>
          <ac:spMkLst>
            <pc:docMk/>
            <pc:sldMk cId="580050727" sldId="4710"/>
            <ac:spMk id="37" creationId="{5B078942-627B-DA3E-3EEA-49F5DA9D8F0D}"/>
          </ac:spMkLst>
        </pc:spChg>
        <pc:spChg chg="add mod">
          <ac:chgData name="Renato De Souza Sanchetta" userId="6c506eea-caf3-4e48-a971-d437549eb43e" providerId="ADAL" clId="{82BC7608-D706-4801-975A-1F631E4DA3FD}" dt="2024-08-02T20:27:26.347" v="9653" actId="20577"/>
          <ac:spMkLst>
            <pc:docMk/>
            <pc:sldMk cId="580050727" sldId="4710"/>
            <ac:spMk id="38" creationId="{2D641E83-45AE-E29D-92F4-886AD1B92E94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40" creationId="{A34A4A04-3721-675B-A204-61B2F239F7D9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41" creationId="{260517F0-39B7-0EB6-0F54-E35AC5BFA8C6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43" creationId="{A9E50059-C6E4-889D-EF0A-A4FBA3E83C9E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45" creationId="{75AB6EE2-0D9B-908A-78E5-D1794D2FE139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46" creationId="{602ADAFC-E70C-8604-3080-AEFC8E978FBD}"/>
          </ac:spMkLst>
        </pc:spChg>
        <pc:spChg chg="add mod">
          <ac:chgData name="Renato De Souza Sanchetta" userId="6c506eea-caf3-4e48-a971-d437549eb43e" providerId="ADAL" clId="{82BC7608-D706-4801-975A-1F631E4DA3FD}" dt="2024-08-02T20:34:07.934" v="9903" actId="20577"/>
          <ac:spMkLst>
            <pc:docMk/>
            <pc:sldMk cId="580050727" sldId="4710"/>
            <ac:spMk id="47" creationId="{C1C7A0E7-C4D8-E1F2-9D8E-95731384D5C8}"/>
          </ac:spMkLst>
        </pc:spChg>
        <pc:spChg chg="add mod">
          <ac:chgData name="Renato De Souza Sanchetta" userId="6c506eea-caf3-4e48-a971-d437549eb43e" providerId="ADAL" clId="{82BC7608-D706-4801-975A-1F631E4DA3FD}" dt="2024-08-02T20:27:43.329" v="9679" actId="20577"/>
          <ac:spMkLst>
            <pc:docMk/>
            <pc:sldMk cId="580050727" sldId="4710"/>
            <ac:spMk id="48" creationId="{F76E3747-0608-C6B3-2A91-F38C8BA0A5BB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50" creationId="{ABF00620-AC2A-E273-6B1A-44E21A226579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51" creationId="{B1D06F67-6C6E-BBE6-5646-019578A42AC9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53" creationId="{DCF87D95-814E-8E33-0031-F49EF6B807B3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55" creationId="{535CE9CF-9719-4135-F918-578945D65023}"/>
          </ac:spMkLst>
        </pc:spChg>
        <pc:spChg chg="mod">
          <ac:chgData name="Renato De Souza Sanchetta" userId="6c506eea-caf3-4e48-a971-d437549eb43e" providerId="ADAL" clId="{82BC7608-D706-4801-975A-1F631E4DA3FD}" dt="2024-08-02T15:27:04.372" v="7190"/>
          <ac:spMkLst>
            <pc:docMk/>
            <pc:sldMk cId="580050727" sldId="4710"/>
            <ac:spMk id="56" creationId="{8F620D72-859C-1325-109D-F665C400A62E}"/>
          </ac:spMkLst>
        </pc:spChg>
        <pc:spChg chg="add mod">
          <ac:chgData name="Renato De Souza Sanchetta" userId="6c506eea-caf3-4e48-a971-d437549eb43e" providerId="ADAL" clId="{82BC7608-D706-4801-975A-1F631E4DA3FD}" dt="2024-08-02T20:32:55.899" v="9865" actId="20577"/>
          <ac:spMkLst>
            <pc:docMk/>
            <pc:sldMk cId="580050727" sldId="4710"/>
            <ac:spMk id="57" creationId="{8CB91898-5B5F-4617-115B-9510DA24BF6F}"/>
          </ac:spMkLst>
        </pc:spChg>
        <pc:spChg chg="add mod">
          <ac:chgData name="Renato De Souza Sanchetta" userId="6c506eea-caf3-4e48-a971-d437549eb43e" providerId="ADAL" clId="{82BC7608-D706-4801-975A-1F631E4DA3FD}" dt="2024-08-02T20:26:18.026" v="9504" actId="20577"/>
          <ac:spMkLst>
            <pc:docMk/>
            <pc:sldMk cId="580050727" sldId="4710"/>
            <ac:spMk id="58" creationId="{530ED021-D6B9-825E-E7BA-6AA0E55206D5}"/>
          </ac:spMkLst>
        </pc:spChg>
        <pc:grpChg chg="add mod">
          <ac:chgData name="Renato De Souza Sanchetta" userId="6c506eea-caf3-4e48-a971-d437549eb43e" providerId="ADAL" clId="{82BC7608-D706-4801-975A-1F631E4DA3FD}" dt="2024-08-02T14:51:29.573" v="6890"/>
          <ac:grpSpMkLst>
            <pc:docMk/>
            <pc:sldMk cId="580050727" sldId="4710"/>
            <ac:grpSpMk id="2" creationId="{54644DA5-300E-6C26-E72D-A05BF547F880}"/>
          </ac:grpSpMkLst>
        </pc:grpChg>
        <pc:grpChg chg="mod">
          <ac:chgData name="Renato De Souza Sanchetta" userId="6c506eea-caf3-4e48-a971-d437549eb43e" providerId="ADAL" clId="{82BC7608-D706-4801-975A-1F631E4DA3FD}" dt="2024-08-02T14:51:29.573" v="6890"/>
          <ac:grpSpMkLst>
            <pc:docMk/>
            <pc:sldMk cId="580050727" sldId="4710"/>
            <ac:grpSpMk id="4" creationId="{B2DF364F-CA8C-72C0-54FF-8AED22AA6CF3}"/>
          </ac:grpSpMkLst>
        </pc:grpChg>
        <pc:grpChg chg="add mod">
          <ac:chgData name="Renato De Souza Sanchetta" userId="6c506eea-caf3-4e48-a971-d437549eb43e" providerId="ADAL" clId="{82BC7608-D706-4801-975A-1F631E4DA3FD}" dt="2024-08-02T14:53:19.551" v="7005" actId="1076"/>
          <ac:grpSpMkLst>
            <pc:docMk/>
            <pc:sldMk cId="580050727" sldId="4710"/>
            <ac:grpSpMk id="8" creationId="{EA30A168-AA82-09FD-689B-83B4BC64F362}"/>
          </ac:grpSpMkLst>
        </pc:grpChg>
        <pc:grpChg chg="add mod">
          <ac:chgData name="Renato De Souza Sanchetta" userId="6c506eea-caf3-4e48-a971-d437549eb43e" providerId="ADAL" clId="{82BC7608-D706-4801-975A-1F631E4DA3FD}" dt="2024-08-02T14:53:27.570" v="7006" actId="1076"/>
          <ac:grpSpMkLst>
            <pc:docMk/>
            <pc:sldMk cId="580050727" sldId="4710"/>
            <ac:grpSpMk id="11" creationId="{7560114D-5A2D-8256-942A-09C2A4411B1D}"/>
          </ac:grpSpMkLst>
        </pc:grpChg>
        <pc:grpChg chg="add mod">
          <ac:chgData name="Renato De Souza Sanchetta" userId="6c506eea-caf3-4e48-a971-d437549eb43e" providerId="ADAL" clId="{82BC7608-D706-4801-975A-1F631E4DA3FD}" dt="2024-08-02T14:59:44.449" v="7017" actId="14100"/>
          <ac:grpSpMkLst>
            <pc:docMk/>
            <pc:sldMk cId="580050727" sldId="4710"/>
            <ac:grpSpMk id="15" creationId="{A9658B79-3701-FB91-63E0-A3F888F48237}"/>
          </ac:grpSpMkLst>
        </pc:grpChg>
        <pc:grpChg chg="add mod">
          <ac:chgData name="Renato De Souza Sanchetta" userId="6c506eea-caf3-4e48-a971-d437549eb43e" providerId="ADAL" clId="{82BC7608-D706-4801-975A-1F631E4DA3FD}" dt="2024-08-02T15:27:06.834" v="7203" actId="1037"/>
          <ac:grpSpMkLst>
            <pc:docMk/>
            <pc:sldMk cId="580050727" sldId="4710"/>
            <ac:grpSpMk id="29" creationId="{A3194CE9-6B3C-52E8-82F9-F8B555AB48F8}"/>
          </ac:grpSpMkLst>
        </pc:grpChg>
        <pc:grpChg chg="add mod">
          <ac:chgData name="Renato De Souza Sanchetta" userId="6c506eea-caf3-4e48-a971-d437549eb43e" providerId="ADAL" clId="{82BC7608-D706-4801-975A-1F631E4DA3FD}" dt="2024-08-02T20:32:16.842" v="9830" actId="1037"/>
          <ac:grpSpMkLst>
            <pc:docMk/>
            <pc:sldMk cId="580050727" sldId="4710"/>
            <ac:grpSpMk id="32" creationId="{1569CEF5-B6BE-E1DD-1FCE-BC48F5D51FBB}"/>
          </ac:grpSpMkLst>
        </pc:grpChg>
        <pc:grpChg chg="mod">
          <ac:chgData name="Renato De Souza Sanchetta" userId="6c506eea-caf3-4e48-a971-d437549eb43e" providerId="ADAL" clId="{82BC7608-D706-4801-975A-1F631E4DA3FD}" dt="2024-08-02T15:27:04.372" v="7190"/>
          <ac:grpSpMkLst>
            <pc:docMk/>
            <pc:sldMk cId="580050727" sldId="4710"/>
            <ac:grpSpMk id="34" creationId="{D886452A-BDC4-B183-7A77-957521F450A3}"/>
          </ac:grpSpMkLst>
        </pc:grpChg>
        <pc:grpChg chg="add mod">
          <ac:chgData name="Renato De Souza Sanchetta" userId="6c506eea-caf3-4e48-a971-d437549eb43e" providerId="ADAL" clId="{82BC7608-D706-4801-975A-1F631E4DA3FD}" dt="2024-08-02T15:27:06.834" v="7203" actId="1037"/>
          <ac:grpSpMkLst>
            <pc:docMk/>
            <pc:sldMk cId="580050727" sldId="4710"/>
            <ac:grpSpMk id="39" creationId="{962DB522-96D0-E94C-049B-B111FDB025B3}"/>
          </ac:grpSpMkLst>
        </pc:grpChg>
        <pc:grpChg chg="add mod">
          <ac:chgData name="Renato De Souza Sanchetta" userId="6c506eea-caf3-4e48-a971-d437549eb43e" providerId="ADAL" clId="{82BC7608-D706-4801-975A-1F631E4DA3FD}" dt="2024-08-02T20:32:16.842" v="9830" actId="1037"/>
          <ac:grpSpMkLst>
            <pc:docMk/>
            <pc:sldMk cId="580050727" sldId="4710"/>
            <ac:grpSpMk id="42" creationId="{404D9B70-0140-3D4E-42FA-13F6F7FD3B5E}"/>
          </ac:grpSpMkLst>
        </pc:grpChg>
        <pc:grpChg chg="mod">
          <ac:chgData name="Renato De Souza Sanchetta" userId="6c506eea-caf3-4e48-a971-d437549eb43e" providerId="ADAL" clId="{82BC7608-D706-4801-975A-1F631E4DA3FD}" dt="2024-08-02T15:27:04.372" v="7190"/>
          <ac:grpSpMkLst>
            <pc:docMk/>
            <pc:sldMk cId="580050727" sldId="4710"/>
            <ac:grpSpMk id="44" creationId="{C7C0C105-1C80-6940-AD26-3B09F413AE2B}"/>
          </ac:grpSpMkLst>
        </pc:grpChg>
        <pc:grpChg chg="add mod">
          <ac:chgData name="Renato De Souza Sanchetta" userId="6c506eea-caf3-4e48-a971-d437549eb43e" providerId="ADAL" clId="{82BC7608-D706-4801-975A-1F631E4DA3FD}" dt="2024-08-02T15:27:06.834" v="7203" actId="1037"/>
          <ac:grpSpMkLst>
            <pc:docMk/>
            <pc:sldMk cId="580050727" sldId="4710"/>
            <ac:grpSpMk id="49" creationId="{A4AC3DF7-EB68-355D-6F31-2618390F99B6}"/>
          </ac:grpSpMkLst>
        </pc:grpChg>
        <pc:grpChg chg="add mod">
          <ac:chgData name="Renato De Souza Sanchetta" userId="6c506eea-caf3-4e48-a971-d437549eb43e" providerId="ADAL" clId="{82BC7608-D706-4801-975A-1F631E4DA3FD}" dt="2024-08-02T20:32:16.842" v="9830" actId="1037"/>
          <ac:grpSpMkLst>
            <pc:docMk/>
            <pc:sldMk cId="580050727" sldId="4710"/>
            <ac:grpSpMk id="52" creationId="{B41CA7FB-CAA3-0D63-D32E-4724AEF714BA}"/>
          </ac:grpSpMkLst>
        </pc:grpChg>
        <pc:grpChg chg="mod">
          <ac:chgData name="Renato De Souza Sanchetta" userId="6c506eea-caf3-4e48-a971-d437549eb43e" providerId="ADAL" clId="{82BC7608-D706-4801-975A-1F631E4DA3FD}" dt="2024-08-02T15:27:04.372" v="7190"/>
          <ac:grpSpMkLst>
            <pc:docMk/>
            <pc:sldMk cId="580050727" sldId="4710"/>
            <ac:grpSpMk id="54" creationId="{4C146BE3-533D-5A35-0576-D31C147D368E}"/>
          </ac:grpSpMkLst>
        </pc:grpChg>
        <pc:picChg chg="add mod">
          <ac:chgData name="Renato De Souza Sanchetta" userId="6c506eea-caf3-4e48-a971-d437549eb43e" providerId="ADAL" clId="{82BC7608-D706-4801-975A-1F631E4DA3FD}" dt="2024-08-02T17:48:05.235" v="7294" actId="1076"/>
          <ac:picMkLst>
            <pc:docMk/>
            <pc:sldMk cId="580050727" sldId="4710"/>
            <ac:picMk id="1026" creationId="{7C9F0036-1F6C-F4B7-108A-116E1597F4D0}"/>
          </ac:picMkLst>
        </pc:picChg>
        <pc:picChg chg="add del mod">
          <ac:chgData name="Renato De Souza Sanchetta" userId="6c506eea-caf3-4e48-a971-d437549eb43e" providerId="ADAL" clId="{82BC7608-D706-4801-975A-1F631E4DA3FD}" dt="2024-08-02T15:11:27.967" v="7029" actId="478"/>
          <ac:picMkLst>
            <pc:docMk/>
            <pc:sldMk cId="580050727" sldId="4710"/>
            <ac:picMk id="1026" creationId="{D02753DA-0BB8-49D8-AAD4-2BDB4F90AB46}"/>
          </ac:picMkLst>
        </pc:picChg>
        <pc:picChg chg="add mod">
          <ac:chgData name="Renato De Souza Sanchetta" userId="6c506eea-caf3-4e48-a971-d437549eb43e" providerId="ADAL" clId="{82BC7608-D706-4801-975A-1F631E4DA3FD}" dt="2024-08-02T17:46:47.988" v="7283" actId="1076"/>
          <ac:picMkLst>
            <pc:docMk/>
            <pc:sldMk cId="580050727" sldId="4710"/>
            <ac:picMk id="1028" creationId="{AA48BC6D-A17C-3FCE-0F98-7AB5763EEA2E}"/>
          </ac:picMkLst>
        </pc:picChg>
        <pc:picChg chg="add mod">
          <ac:chgData name="Renato De Souza Sanchetta" userId="6c506eea-caf3-4e48-a971-d437549eb43e" providerId="ADAL" clId="{82BC7608-D706-4801-975A-1F631E4DA3FD}" dt="2024-08-02T17:48:06.819" v="7295" actId="1076"/>
          <ac:picMkLst>
            <pc:docMk/>
            <pc:sldMk cId="580050727" sldId="4710"/>
            <ac:picMk id="1030" creationId="{DDFDD5AB-E542-A759-6274-9940819885DE}"/>
          </ac:picMkLst>
        </pc:picChg>
        <pc:cxnChg chg="add mod">
          <ac:chgData name="Renato De Souza Sanchetta" userId="6c506eea-caf3-4e48-a971-d437549eb43e" providerId="ADAL" clId="{82BC7608-D706-4801-975A-1F631E4DA3FD}" dt="2024-08-02T14:59:44.449" v="7017" actId="14100"/>
          <ac:cxnSpMkLst>
            <pc:docMk/>
            <pc:sldMk cId="580050727" sldId="4710"/>
            <ac:cxnSpMk id="18" creationId="{29415A35-548D-8ECB-F518-A1BD3C963AFB}"/>
          </ac:cxnSpMkLst>
        </pc:cxnChg>
        <pc:cxnChg chg="add mod">
          <ac:chgData name="Renato De Souza Sanchetta" userId="6c506eea-caf3-4e48-a971-d437549eb43e" providerId="ADAL" clId="{82BC7608-D706-4801-975A-1F631E4DA3FD}" dt="2024-08-02T14:53:33.407" v="7008" actId="14100"/>
          <ac:cxnSpMkLst>
            <pc:docMk/>
            <pc:sldMk cId="580050727" sldId="4710"/>
            <ac:cxnSpMk id="19" creationId="{00638A90-159F-1020-11F1-779C8A47A0F7}"/>
          </ac:cxnSpMkLst>
        </pc:cxnChg>
        <pc:cxnChg chg="add mod">
          <ac:chgData name="Renato De Souza Sanchetta" userId="6c506eea-caf3-4e48-a971-d437549eb43e" providerId="ADAL" clId="{82BC7608-D706-4801-975A-1F631E4DA3FD}" dt="2024-08-02T15:27:28.431" v="7259" actId="1036"/>
          <ac:cxnSpMkLst>
            <pc:docMk/>
            <pc:sldMk cId="580050727" sldId="4710"/>
            <ac:cxnSpMk id="59" creationId="{4A92769C-714F-D07D-3A08-0409D1F36D41}"/>
          </ac:cxnSpMkLst>
        </pc:cxnChg>
      </pc:sldChg>
      <pc:sldChg chg="addSp delSp modSp add mod modTransition modAnim">
        <pc:chgData name="Renato De Souza Sanchetta" userId="6c506eea-caf3-4e48-a971-d437549eb43e" providerId="ADAL" clId="{82BC7608-D706-4801-975A-1F631E4DA3FD}" dt="2024-08-02T20:40:26.258" v="9930"/>
        <pc:sldMkLst>
          <pc:docMk/>
          <pc:sldMk cId="1639662697" sldId="2147470705"/>
        </pc:sldMkLst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2" creationId="{C66CDE50-14BF-A25B-563F-F05321A926D6}"/>
          </ac:spMkLst>
        </pc:spChg>
        <pc:spChg chg="add mod">
          <ac:chgData name="Renato De Souza Sanchetta" userId="6c506eea-caf3-4e48-a971-d437549eb43e" providerId="ADAL" clId="{82BC7608-D706-4801-975A-1F631E4DA3FD}" dt="2024-08-02T14:05:02.106" v="4477"/>
          <ac:spMkLst>
            <pc:docMk/>
            <pc:sldMk cId="1639662697" sldId="2147470705"/>
            <ac:spMk id="3" creationId="{CD83C4AA-B202-D71E-1562-9675AF08DBA0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4" creationId="{8FDEEE4A-7BCE-22C7-5694-642DBEECF1A5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5" creationId="{021FAFCE-8580-2226-2387-1E4AF60CF688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6" creationId="{00FEE190-9315-3AB1-97E3-6A100D401E97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7" creationId="{4654E8C6-3216-AAF4-0E3A-1394DDFA73AF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8" creationId="{1903BF8B-42A6-1127-C630-CCA9F92290FB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12" creationId="{D3046F0F-AFF4-0C91-EC84-B504D4768697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13" creationId="{3E9F529F-802D-557E-1234-260370067710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14" creationId="{53243A71-2B78-FD4A-5D8D-2BA209C41053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15" creationId="{25391CB0-7015-5C9A-437C-18551FDE3CA1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16" creationId="{4F5711BE-20AE-FB43-5137-C7CE520EFF54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17" creationId="{6C6AA4B2-3B68-D8E1-D3CA-867032986DAF}"/>
          </ac:spMkLst>
        </pc:spChg>
        <pc:spChg chg="add del 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18" creationId="{28A7F275-5AEA-BA7B-AF3C-69B729932679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19" creationId="{E574D64E-5E1E-3586-A220-BB49330B4C34}"/>
          </ac:spMkLst>
        </pc:spChg>
        <pc:spChg chg="add mod">
          <ac:chgData name="Renato De Souza Sanchetta" userId="6c506eea-caf3-4e48-a971-d437549eb43e" providerId="ADAL" clId="{82BC7608-D706-4801-975A-1F631E4DA3FD}" dt="2024-08-02T20:24:51.524" v="9351" actId="14100"/>
          <ac:spMkLst>
            <pc:docMk/>
            <pc:sldMk cId="1639662697" sldId="2147470705"/>
            <ac:spMk id="20" creationId="{8EB31CEF-BE20-2997-A525-E1281AF6F99C}"/>
          </ac:spMkLst>
        </pc:spChg>
        <pc:spChg chg="del">
          <ac:chgData name="Renato De Souza Sanchetta" userId="6c506eea-caf3-4e48-a971-d437549eb43e" providerId="ADAL" clId="{82BC7608-D706-4801-975A-1F631E4DA3FD}" dt="2024-07-31T14:41:06.396" v="3913" actId="478"/>
          <ac:spMkLst>
            <pc:docMk/>
            <pc:sldMk cId="1639662697" sldId="2147470705"/>
            <ac:spMk id="20" creationId="{911A1C49-CA83-8C24-535B-2F77F540FA08}"/>
          </ac:spMkLst>
        </pc:spChg>
        <pc:spChg chg="add del mod">
          <ac:chgData name="Renato De Souza Sanchetta" userId="6c506eea-caf3-4e48-a971-d437549eb43e" providerId="ADAL" clId="{82BC7608-D706-4801-975A-1F631E4DA3FD}" dt="2024-08-02T14:05:00.971" v="4476" actId="478"/>
          <ac:spMkLst>
            <pc:docMk/>
            <pc:sldMk cId="1639662697" sldId="2147470705"/>
            <ac:spMk id="21" creationId="{8DA4027A-BD66-F5EA-143B-BCD51534B484}"/>
          </ac:spMkLst>
        </pc:spChg>
        <pc:spChg chg="mod">
          <ac:chgData name="Renato De Souza Sanchetta" userId="6c506eea-caf3-4e48-a971-d437549eb43e" providerId="ADAL" clId="{82BC7608-D706-4801-975A-1F631E4DA3FD}" dt="2024-08-02T14:49:28.775" v="6879"/>
          <ac:spMkLst>
            <pc:docMk/>
            <pc:sldMk cId="1639662697" sldId="2147470705"/>
            <ac:spMk id="23" creationId="{5F95A1F5-8BD8-4B28-0BAD-12167E825966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24" creationId="{606B75A8-5861-4E1B-8FF1-ACD047FFF894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25" creationId="{09AD4162-7531-F2FD-163B-5618CA9AC641}"/>
          </ac:spMkLst>
        </pc:spChg>
        <pc:spChg chg="mod">
          <ac:chgData name="Renato De Souza Sanchetta" userId="6c506eea-caf3-4e48-a971-d437549eb43e" providerId="ADAL" clId="{82BC7608-D706-4801-975A-1F631E4DA3FD}" dt="2024-08-02T14:49:28.775" v="6879"/>
          <ac:spMkLst>
            <pc:docMk/>
            <pc:sldMk cId="1639662697" sldId="2147470705"/>
            <ac:spMk id="26" creationId="{D8AEA895-3100-B7BC-46FD-382667F8B9FE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27" creationId="{41318322-2D3B-D2A8-FF89-2525531B3FEB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28" creationId="{8551FA9D-6D50-D49F-4C8F-D38124DB75FE}"/>
          </ac:spMkLst>
        </pc:spChg>
        <pc:spChg chg="mod">
          <ac:chgData name="Renato De Souza Sanchetta" userId="6c506eea-caf3-4e48-a971-d437549eb43e" providerId="ADAL" clId="{82BC7608-D706-4801-975A-1F631E4DA3FD}" dt="2024-08-02T14:50:05.440" v="6888" actId="1076"/>
          <ac:spMkLst>
            <pc:docMk/>
            <pc:sldMk cId="1639662697" sldId="2147470705"/>
            <ac:spMk id="29" creationId="{0984ACFA-D01C-8722-A48A-261F98CD4945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30" creationId="{C97F9AB8-37F7-4A18-64E8-35D1D7AD74AC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32" creationId="{2008B5CC-A6A1-1412-52C6-C54C89D03BD0}"/>
          </ac:spMkLst>
        </pc:spChg>
        <pc:spChg chg="mod">
          <ac:chgData name="Renato De Souza Sanchetta" userId="6c506eea-caf3-4e48-a971-d437549eb43e" providerId="ADAL" clId="{82BC7608-D706-4801-975A-1F631E4DA3FD}" dt="2024-08-02T14:49:28.775" v="6879"/>
          <ac:spMkLst>
            <pc:docMk/>
            <pc:sldMk cId="1639662697" sldId="2147470705"/>
            <ac:spMk id="33" creationId="{CDF4FE79-4E59-0526-912B-16B03F8C6DC3}"/>
          </ac:spMkLst>
        </pc:spChg>
        <pc:spChg chg="del mod">
          <ac:chgData name="Renato De Souza Sanchetta" userId="6c506eea-caf3-4e48-a971-d437549eb43e" providerId="ADAL" clId="{82BC7608-D706-4801-975A-1F631E4DA3FD}" dt="2024-08-02T14:36:32.389" v="6650" actId="478"/>
          <ac:spMkLst>
            <pc:docMk/>
            <pc:sldMk cId="1639662697" sldId="2147470705"/>
            <ac:spMk id="34" creationId="{798F7BA9-6E1C-1C96-153D-6F13F94266E3}"/>
          </ac:spMkLst>
        </pc:spChg>
        <pc:spChg chg="mod">
          <ac:chgData name="Renato De Souza Sanchetta" userId="6c506eea-caf3-4e48-a971-d437549eb43e" providerId="ADAL" clId="{82BC7608-D706-4801-975A-1F631E4DA3FD}" dt="2024-08-02T14:49:28.775" v="6879"/>
          <ac:spMkLst>
            <pc:docMk/>
            <pc:sldMk cId="1639662697" sldId="2147470705"/>
            <ac:spMk id="36" creationId="{16DD77B8-4D7B-C724-4000-CE9128744DF3}"/>
          </ac:spMkLst>
        </pc:spChg>
        <pc:spChg chg="del mod">
          <ac:chgData name="Renato De Souza Sanchetta" userId="6c506eea-caf3-4e48-a971-d437549eb43e" providerId="ADAL" clId="{82BC7608-D706-4801-975A-1F631E4DA3FD}" dt="2024-08-02T14:36:32.389" v="6650" actId="478"/>
          <ac:spMkLst>
            <pc:docMk/>
            <pc:sldMk cId="1639662697" sldId="2147470705"/>
            <ac:spMk id="37" creationId="{B8AF3181-56E9-C27D-283F-9568DF08CDFD}"/>
          </ac:spMkLst>
        </pc:spChg>
        <pc:spChg chg="mod">
          <ac:chgData name="Renato De Souza Sanchetta" userId="6c506eea-caf3-4e48-a971-d437549eb43e" providerId="ADAL" clId="{82BC7608-D706-4801-975A-1F631E4DA3FD}" dt="2024-08-02T14:49:28.775" v="6879"/>
          <ac:spMkLst>
            <pc:docMk/>
            <pc:sldMk cId="1639662697" sldId="2147470705"/>
            <ac:spMk id="39" creationId="{237D8088-BBFB-4AA8-37C6-2589B6A735BD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40" creationId="{43A91FA4-84E1-B840-ACC8-D4F4C3953751}"/>
          </ac:spMkLst>
        </pc:spChg>
        <pc:spChg chg="add mod">
          <ac:chgData name="Renato De Souza Sanchetta" userId="6c506eea-caf3-4e48-a971-d437549eb43e" providerId="ADAL" clId="{82BC7608-D706-4801-975A-1F631E4DA3FD}" dt="2024-08-02T20:25:46.264" v="9454" actId="20577"/>
          <ac:spMkLst>
            <pc:docMk/>
            <pc:sldMk cId="1639662697" sldId="2147470705"/>
            <ac:spMk id="41" creationId="{9EE18D1B-2C79-98A5-7F38-3CBF3323B715}"/>
          </ac:spMkLst>
        </pc:spChg>
        <pc:spChg chg="del mod">
          <ac:chgData name="Renato De Souza Sanchetta" userId="6c506eea-caf3-4e48-a971-d437549eb43e" providerId="ADAL" clId="{82BC7608-D706-4801-975A-1F631E4DA3FD}" dt="2024-08-02T14:36:32.389" v="6650" actId="478"/>
          <ac:spMkLst>
            <pc:docMk/>
            <pc:sldMk cId="1639662697" sldId="2147470705"/>
            <ac:spMk id="42" creationId="{F779BF3C-E010-3958-94E3-51E326059F6C}"/>
          </ac:spMkLst>
        </pc:spChg>
        <pc:spChg chg="del mod">
          <ac:chgData name="Renato De Souza Sanchetta" userId="6c506eea-caf3-4e48-a971-d437549eb43e" providerId="ADAL" clId="{82BC7608-D706-4801-975A-1F631E4DA3FD}" dt="2024-08-02T14:36:32.389" v="6650" actId="478"/>
          <ac:spMkLst>
            <pc:docMk/>
            <pc:sldMk cId="1639662697" sldId="2147470705"/>
            <ac:spMk id="43" creationId="{25A6543B-F0D4-B0F1-A871-407B9AFE5404}"/>
          </ac:spMkLst>
        </pc:spChg>
        <pc:spChg chg="add mod">
          <ac:chgData name="Renato De Souza Sanchetta" userId="6c506eea-caf3-4e48-a971-d437549eb43e" providerId="ADAL" clId="{82BC7608-D706-4801-975A-1F631E4DA3FD}" dt="2024-08-02T20:23:39.304" v="9222" actId="20577"/>
          <ac:spMkLst>
            <pc:docMk/>
            <pc:sldMk cId="1639662697" sldId="2147470705"/>
            <ac:spMk id="44" creationId="{642A3FB1-F4AA-4E0B-6FA3-7E68F1946830}"/>
          </ac:spMkLst>
        </pc:spChg>
        <pc:spChg chg="add mod">
          <ac:chgData name="Renato De Souza Sanchetta" userId="6c506eea-caf3-4e48-a971-d437549eb43e" providerId="ADAL" clId="{82BC7608-D706-4801-975A-1F631E4DA3FD}" dt="2024-08-02T20:25:29.177" v="9401" actId="20577"/>
          <ac:spMkLst>
            <pc:docMk/>
            <pc:sldMk cId="1639662697" sldId="2147470705"/>
            <ac:spMk id="46" creationId="{C345DF53-2D9B-E44F-D6FC-38669098F02B}"/>
          </ac:spMkLst>
        </pc:spChg>
        <pc:spChg chg="mod">
          <ac:chgData name="Renato De Souza Sanchetta" userId="6c506eea-caf3-4e48-a971-d437549eb43e" providerId="ADAL" clId="{82BC7608-D706-4801-975A-1F631E4DA3FD}" dt="2024-08-02T14:49:39.893" v="6882"/>
          <ac:spMkLst>
            <pc:docMk/>
            <pc:sldMk cId="1639662697" sldId="2147470705"/>
            <ac:spMk id="48" creationId="{048DF0AB-0F13-6E99-C9EA-A9DE823E916C}"/>
          </ac:spMkLst>
        </pc:spChg>
        <pc:spChg chg="mod">
          <ac:chgData name="Renato De Souza Sanchetta" userId="6c506eea-caf3-4e48-a971-d437549eb43e" providerId="ADAL" clId="{82BC7608-D706-4801-975A-1F631E4DA3FD}" dt="2024-08-02T14:49:39.893" v="6882"/>
          <ac:spMkLst>
            <pc:docMk/>
            <pc:sldMk cId="1639662697" sldId="2147470705"/>
            <ac:spMk id="50" creationId="{7C435253-E267-3CCC-FE6D-7157F12C0BB5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52" creationId="{DEAB4CE2-E2D2-616D-CDAB-C30BFAFCAA69}"/>
          </ac:spMkLst>
        </pc:spChg>
        <pc:spChg chg="mod">
          <ac:chgData name="Renato De Souza Sanchetta" userId="6c506eea-caf3-4e48-a971-d437549eb43e" providerId="ADAL" clId="{82BC7608-D706-4801-975A-1F631E4DA3FD}" dt="2024-08-02T14:49:46.363" v="6884"/>
          <ac:spMkLst>
            <pc:docMk/>
            <pc:sldMk cId="1639662697" sldId="2147470705"/>
            <ac:spMk id="53" creationId="{FF2552B0-E5C9-17C9-5D95-C115FFBD417B}"/>
          </ac:spMkLst>
        </pc:spChg>
        <pc:spChg chg="del">
          <ac:chgData name="Renato De Souza Sanchetta" userId="6c506eea-caf3-4e48-a971-d437549eb43e" providerId="ADAL" clId="{82BC7608-D706-4801-975A-1F631E4DA3FD}" dt="2024-07-31T14:41:06.396" v="3913" actId="478"/>
          <ac:spMkLst>
            <pc:docMk/>
            <pc:sldMk cId="1639662697" sldId="2147470705"/>
            <ac:spMk id="54" creationId="{55740049-F060-7F94-C4E0-F13A9DB0765A}"/>
          </ac:spMkLst>
        </pc:spChg>
        <pc:spChg chg="mod">
          <ac:chgData name="Renato De Souza Sanchetta" userId="6c506eea-caf3-4e48-a971-d437549eb43e" providerId="ADAL" clId="{82BC7608-D706-4801-975A-1F631E4DA3FD}" dt="2024-08-02T14:39:19.145" v="6745" actId="1035"/>
          <ac:spMkLst>
            <pc:docMk/>
            <pc:sldMk cId="1639662697" sldId="2147470705"/>
            <ac:spMk id="55" creationId="{74864465-DC84-B616-A548-141696B313AC}"/>
          </ac:spMkLst>
        </pc:spChg>
        <pc:spChg chg="mod">
          <ac:chgData name="Renato De Souza Sanchetta" userId="6c506eea-caf3-4e48-a971-d437549eb43e" providerId="ADAL" clId="{82BC7608-D706-4801-975A-1F631E4DA3FD}" dt="2024-08-02T14:49:46.363" v="6884"/>
          <ac:spMkLst>
            <pc:docMk/>
            <pc:sldMk cId="1639662697" sldId="2147470705"/>
            <ac:spMk id="56" creationId="{BEA7565B-B72C-027E-9B99-DFEE96BA741C}"/>
          </ac:spMkLst>
        </pc:spChg>
        <pc:spChg chg="mod">
          <ac:chgData name="Renato De Souza Sanchetta" userId="6c506eea-caf3-4e48-a971-d437549eb43e" providerId="ADAL" clId="{82BC7608-D706-4801-975A-1F631E4DA3FD}" dt="2024-08-02T14:49:46.363" v="6884"/>
          <ac:spMkLst>
            <pc:docMk/>
            <pc:sldMk cId="1639662697" sldId="2147470705"/>
            <ac:spMk id="57" creationId="{FAF00F47-191D-2A2D-BA73-0EF957CF5749}"/>
          </ac:spMkLst>
        </pc:spChg>
        <pc:spChg chg="add mod">
          <ac:chgData name="Renato De Souza Sanchetta" userId="6c506eea-caf3-4e48-a971-d437549eb43e" providerId="ADAL" clId="{82BC7608-D706-4801-975A-1F631E4DA3FD}" dt="2024-08-02T20:26:00.944" v="9496" actId="20577"/>
          <ac:spMkLst>
            <pc:docMk/>
            <pc:sldMk cId="1639662697" sldId="2147470705"/>
            <ac:spMk id="58" creationId="{0E96DA6D-E2BE-DBBF-8350-7BA548054B19}"/>
          </ac:spMkLst>
        </pc:spChg>
        <pc:grpChg chg="add mod">
          <ac:chgData name="Renato De Souza Sanchetta" userId="6c506eea-caf3-4e48-a971-d437549eb43e" providerId="ADAL" clId="{82BC7608-D706-4801-975A-1F631E4DA3FD}" dt="2024-08-02T14:49:58.036" v="6886" actId="12789"/>
          <ac:grpSpMkLst>
            <pc:docMk/>
            <pc:sldMk cId="1639662697" sldId="2147470705"/>
            <ac:grpSpMk id="22" creationId="{8D73EBAE-51EB-D6C3-181F-320462436013}"/>
          </ac:grpSpMkLst>
        </pc:grpChg>
        <pc:grpChg chg="add mod">
          <ac:chgData name="Renato De Souza Sanchetta" userId="6c506eea-caf3-4e48-a971-d437549eb43e" providerId="ADAL" clId="{82BC7608-D706-4801-975A-1F631E4DA3FD}" dt="2024-08-02T14:49:58.036" v="6886" actId="12789"/>
          <ac:grpSpMkLst>
            <pc:docMk/>
            <pc:sldMk cId="1639662697" sldId="2147470705"/>
            <ac:grpSpMk id="31" creationId="{60AC7640-6C40-594F-36AD-FC50A39B9344}"/>
          </ac:grpSpMkLst>
        </pc:grpChg>
        <pc:grpChg chg="mod">
          <ac:chgData name="Renato De Souza Sanchetta" userId="6c506eea-caf3-4e48-a971-d437549eb43e" providerId="ADAL" clId="{82BC7608-D706-4801-975A-1F631E4DA3FD}" dt="2024-08-02T14:49:28.775" v="6879"/>
          <ac:grpSpMkLst>
            <pc:docMk/>
            <pc:sldMk cId="1639662697" sldId="2147470705"/>
            <ac:grpSpMk id="35" creationId="{D7605572-DDA4-7D9C-7A10-EDB40EE6AED8}"/>
          </ac:grpSpMkLst>
        </pc:grpChg>
        <pc:grpChg chg="add mod">
          <ac:chgData name="Renato De Souza Sanchetta" userId="6c506eea-caf3-4e48-a971-d437549eb43e" providerId="ADAL" clId="{82BC7608-D706-4801-975A-1F631E4DA3FD}" dt="2024-08-02T14:49:58.036" v="6886" actId="12789"/>
          <ac:grpSpMkLst>
            <pc:docMk/>
            <pc:sldMk cId="1639662697" sldId="2147470705"/>
            <ac:grpSpMk id="47" creationId="{0041C730-D007-5F76-49D6-7C996E4E2556}"/>
          </ac:grpSpMkLst>
        </pc:grpChg>
        <pc:grpChg chg="add mod">
          <ac:chgData name="Renato De Souza Sanchetta" userId="6c506eea-caf3-4e48-a971-d437549eb43e" providerId="ADAL" clId="{82BC7608-D706-4801-975A-1F631E4DA3FD}" dt="2024-08-02T14:49:58.036" v="6886" actId="12789"/>
          <ac:grpSpMkLst>
            <pc:docMk/>
            <pc:sldMk cId="1639662697" sldId="2147470705"/>
            <ac:grpSpMk id="51" creationId="{C3B4AE24-D5A9-EB19-5678-98C6A72E5C92}"/>
          </ac:grpSpMkLst>
        </pc:grpChg>
        <pc:grpChg chg="mod">
          <ac:chgData name="Renato De Souza Sanchetta" userId="6c506eea-caf3-4e48-a971-d437549eb43e" providerId="ADAL" clId="{82BC7608-D706-4801-975A-1F631E4DA3FD}" dt="2024-08-02T14:49:46.363" v="6884"/>
          <ac:grpSpMkLst>
            <pc:docMk/>
            <pc:sldMk cId="1639662697" sldId="2147470705"/>
            <ac:grpSpMk id="54" creationId="{3193DA0C-4A41-9505-85FD-B1A6944D4AA1}"/>
          </ac:grpSpMkLst>
        </pc:grpChg>
        <pc:picChg chg="mod">
          <ac:chgData name="Renato De Souza Sanchetta" userId="6c506eea-caf3-4e48-a971-d437549eb43e" providerId="ADAL" clId="{82BC7608-D706-4801-975A-1F631E4DA3FD}" dt="2024-08-02T14:39:19.145" v="6745" actId="1035"/>
          <ac:picMkLst>
            <pc:docMk/>
            <pc:sldMk cId="1639662697" sldId="2147470705"/>
            <ac:picMk id="9" creationId="{F8D19368-248B-6D09-DCA1-8C5940D22520}"/>
          </ac:picMkLst>
        </pc:picChg>
        <pc:picChg chg="mod">
          <ac:chgData name="Renato De Souza Sanchetta" userId="6c506eea-caf3-4e48-a971-d437549eb43e" providerId="ADAL" clId="{82BC7608-D706-4801-975A-1F631E4DA3FD}" dt="2024-08-02T14:39:19.145" v="6745" actId="1035"/>
          <ac:picMkLst>
            <pc:docMk/>
            <pc:sldMk cId="1639662697" sldId="2147470705"/>
            <ac:picMk id="10" creationId="{B163A062-6AE1-A118-99A7-3840B6B7658A}"/>
          </ac:picMkLst>
        </pc:picChg>
        <pc:picChg chg="mod">
          <ac:chgData name="Renato De Souza Sanchetta" userId="6c506eea-caf3-4e48-a971-d437549eb43e" providerId="ADAL" clId="{82BC7608-D706-4801-975A-1F631E4DA3FD}" dt="2024-08-02T14:39:19.145" v="6745" actId="1035"/>
          <ac:picMkLst>
            <pc:docMk/>
            <pc:sldMk cId="1639662697" sldId="2147470705"/>
            <ac:picMk id="11" creationId="{6DC99EFA-468A-C829-DA6C-183855E3CC13}"/>
          </ac:picMkLst>
        </pc:picChg>
        <pc:picChg chg="del">
          <ac:chgData name="Renato De Souza Sanchetta" userId="6c506eea-caf3-4e48-a971-d437549eb43e" providerId="ADAL" clId="{82BC7608-D706-4801-975A-1F631E4DA3FD}" dt="2024-07-31T14:41:10.139" v="3914" actId="478"/>
          <ac:picMkLst>
            <pc:docMk/>
            <pc:sldMk cId="1639662697" sldId="2147470705"/>
            <ac:picMk id="22" creationId="{E5523B48-EFC2-CB57-1013-085DFB40C75E}"/>
          </ac:picMkLst>
        </pc:picChg>
        <pc:picChg chg="del">
          <ac:chgData name="Renato De Souza Sanchetta" userId="6c506eea-caf3-4e48-a971-d437549eb43e" providerId="ADAL" clId="{82BC7608-D706-4801-975A-1F631E4DA3FD}" dt="2024-07-31T14:41:10.139" v="3914" actId="478"/>
          <ac:picMkLst>
            <pc:docMk/>
            <pc:sldMk cId="1639662697" sldId="2147470705"/>
            <ac:picMk id="23" creationId="{B0929452-F55C-556D-2563-6E8C3BC54837}"/>
          </ac:picMkLst>
        </pc:picChg>
        <pc:picChg chg="del">
          <ac:chgData name="Renato De Souza Sanchetta" userId="6c506eea-caf3-4e48-a971-d437549eb43e" providerId="ADAL" clId="{82BC7608-D706-4801-975A-1F631E4DA3FD}" dt="2024-07-31T14:41:10.139" v="3914" actId="478"/>
          <ac:picMkLst>
            <pc:docMk/>
            <pc:sldMk cId="1639662697" sldId="2147470705"/>
            <ac:picMk id="26" creationId="{DD5DD639-0EF8-EAF6-192B-201685B9708E}"/>
          </ac:picMkLst>
        </pc:picChg>
        <pc:picChg chg="del">
          <ac:chgData name="Renato De Souza Sanchetta" userId="6c506eea-caf3-4e48-a971-d437549eb43e" providerId="ADAL" clId="{82BC7608-D706-4801-975A-1F631E4DA3FD}" dt="2024-07-31T14:41:12.791" v="3915" actId="478"/>
          <ac:picMkLst>
            <pc:docMk/>
            <pc:sldMk cId="1639662697" sldId="2147470705"/>
            <ac:picMk id="31" creationId="{2DDC0455-9D12-902D-83BA-72B9676C5695}"/>
          </ac:picMkLst>
        </pc:picChg>
        <pc:picChg chg="del">
          <ac:chgData name="Renato De Souza Sanchetta" userId="6c506eea-caf3-4e48-a971-d437549eb43e" providerId="ADAL" clId="{82BC7608-D706-4801-975A-1F631E4DA3FD}" dt="2024-07-31T14:41:06.396" v="3913" actId="478"/>
          <ac:picMkLst>
            <pc:docMk/>
            <pc:sldMk cId="1639662697" sldId="2147470705"/>
            <ac:picMk id="33" creationId="{D3060F90-43E1-7136-D4C8-AFF43F23D9E4}"/>
          </ac:picMkLst>
        </pc:picChg>
        <pc:picChg chg="del">
          <ac:chgData name="Renato De Souza Sanchetta" userId="6c506eea-caf3-4e48-a971-d437549eb43e" providerId="ADAL" clId="{82BC7608-D706-4801-975A-1F631E4DA3FD}" dt="2024-07-31T14:41:10.139" v="3914" actId="478"/>
          <ac:picMkLst>
            <pc:docMk/>
            <pc:sldMk cId="1639662697" sldId="2147470705"/>
            <ac:picMk id="35" creationId="{471C190D-C0A0-2BAF-FC82-0A287E9DBFCC}"/>
          </ac:picMkLst>
        </pc:picChg>
        <pc:picChg chg="del">
          <ac:chgData name="Renato De Souza Sanchetta" userId="6c506eea-caf3-4e48-a971-d437549eb43e" providerId="ADAL" clId="{82BC7608-D706-4801-975A-1F631E4DA3FD}" dt="2024-07-31T14:41:06.396" v="3913" actId="478"/>
          <ac:picMkLst>
            <pc:docMk/>
            <pc:sldMk cId="1639662697" sldId="2147470705"/>
            <ac:picMk id="36" creationId="{6403C3D3-54F4-5D8C-671F-7E1A3964BAAE}"/>
          </ac:picMkLst>
        </pc:picChg>
        <pc:picChg chg="mod">
          <ac:chgData name="Renato De Souza Sanchetta" userId="6c506eea-caf3-4e48-a971-d437549eb43e" providerId="ADAL" clId="{82BC7608-D706-4801-975A-1F631E4DA3FD}" dt="2024-08-02T14:39:19.145" v="6745" actId="1035"/>
          <ac:picMkLst>
            <pc:docMk/>
            <pc:sldMk cId="1639662697" sldId="2147470705"/>
            <ac:picMk id="38" creationId="{BA03C1ED-4EFB-2438-0CA9-28AB0D83CB6F}"/>
          </ac:picMkLst>
        </pc:picChg>
        <pc:picChg chg="del">
          <ac:chgData name="Renato De Souza Sanchetta" userId="6c506eea-caf3-4e48-a971-d437549eb43e" providerId="ADAL" clId="{82BC7608-D706-4801-975A-1F631E4DA3FD}" dt="2024-07-31T14:41:06.396" v="3913" actId="478"/>
          <ac:picMkLst>
            <pc:docMk/>
            <pc:sldMk cId="1639662697" sldId="2147470705"/>
            <ac:picMk id="39" creationId="{6E2A9634-E0A8-AC37-3201-ABDFA33F84E2}"/>
          </ac:picMkLst>
        </pc:picChg>
        <pc:picChg chg="del">
          <ac:chgData name="Renato De Souza Sanchetta" userId="6c506eea-caf3-4e48-a971-d437549eb43e" providerId="ADAL" clId="{82BC7608-D706-4801-975A-1F631E4DA3FD}" dt="2024-07-31T14:41:10.139" v="3914" actId="478"/>
          <ac:picMkLst>
            <pc:docMk/>
            <pc:sldMk cId="1639662697" sldId="2147470705"/>
            <ac:picMk id="41" creationId="{700903E6-6CFA-B3E2-B288-32CB94B0A72A}"/>
          </ac:picMkLst>
        </pc:picChg>
        <pc:picChg chg="del">
          <ac:chgData name="Renato De Souza Sanchetta" userId="6c506eea-caf3-4e48-a971-d437549eb43e" providerId="ADAL" clId="{82BC7608-D706-4801-975A-1F631E4DA3FD}" dt="2024-07-31T14:41:06.396" v="3913" actId="478"/>
          <ac:picMkLst>
            <pc:docMk/>
            <pc:sldMk cId="1639662697" sldId="2147470705"/>
            <ac:picMk id="44" creationId="{3FD874F3-D854-42F9-F80B-EF59234804A6}"/>
          </ac:picMkLst>
        </pc:picChg>
        <pc:picChg chg="mod">
          <ac:chgData name="Renato De Souza Sanchetta" userId="6c506eea-caf3-4e48-a971-d437549eb43e" providerId="ADAL" clId="{82BC7608-D706-4801-975A-1F631E4DA3FD}" dt="2024-08-02T14:39:19.145" v="6745" actId="1035"/>
          <ac:picMkLst>
            <pc:docMk/>
            <pc:sldMk cId="1639662697" sldId="2147470705"/>
            <ac:picMk id="45" creationId="{FEBB2A33-D799-2F94-A920-010DE70B75E8}"/>
          </ac:picMkLst>
        </pc:picChg>
        <pc:picChg chg="mod">
          <ac:chgData name="Renato De Souza Sanchetta" userId="6c506eea-caf3-4e48-a971-d437549eb43e" providerId="ADAL" clId="{82BC7608-D706-4801-975A-1F631E4DA3FD}" dt="2024-08-02T14:39:19.145" v="6745" actId="1035"/>
          <ac:picMkLst>
            <pc:docMk/>
            <pc:sldMk cId="1639662697" sldId="2147470705"/>
            <ac:picMk id="49" creationId="{D7E53C7F-9D15-2A22-BB59-0BC1D6A9B778}"/>
          </ac:picMkLst>
        </pc:picChg>
        <pc:picChg chg="del">
          <ac:chgData name="Renato De Souza Sanchetta" userId="6c506eea-caf3-4e48-a971-d437549eb43e" providerId="ADAL" clId="{82BC7608-D706-4801-975A-1F631E4DA3FD}" dt="2024-07-31T14:41:06.396" v="3913" actId="478"/>
          <ac:picMkLst>
            <pc:docMk/>
            <pc:sldMk cId="1639662697" sldId="2147470705"/>
            <ac:picMk id="95234" creationId="{ECDF98CC-5F35-20EC-95BA-D6DF5AF709D3}"/>
          </ac:picMkLst>
        </pc:picChg>
      </pc:sldChg>
      <pc:sldChg chg="addSp delSp modSp add del mod ord modAnim">
        <pc:chgData name="Renato De Souza Sanchetta" userId="6c506eea-caf3-4e48-a971-d437549eb43e" providerId="ADAL" clId="{82BC7608-D706-4801-975A-1F631E4DA3FD}" dt="2024-08-02T14:22:28.832" v="5851" actId="47"/>
        <pc:sldMkLst>
          <pc:docMk/>
          <pc:sldMk cId="165941319" sldId="2147470706"/>
        </pc:sldMkLst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2" creationId="{C66CDE50-14BF-A25B-563F-F05321A926D6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4" creationId="{8FDEEE4A-7BCE-22C7-5694-642DBEECF1A5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5" creationId="{021FAFCE-8580-2226-2387-1E4AF60CF688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6" creationId="{00FEE190-9315-3AB1-97E3-6A100D401E97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7" creationId="{4654E8C6-3216-AAF4-0E3A-1394DDFA73AF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8" creationId="{1903BF8B-42A6-1127-C630-CCA9F92290FB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12" creationId="{D3046F0F-AFF4-0C91-EC84-B504D4768697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13" creationId="{3E9F529F-802D-557E-1234-260370067710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14" creationId="{53243A71-2B78-FD4A-5D8D-2BA209C41053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15" creationId="{25391CB0-7015-5C9A-437C-18551FDE3CA1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16" creationId="{4F5711BE-20AE-FB43-5137-C7CE520EFF54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17" creationId="{6C6AA4B2-3B68-D8E1-D3CA-867032986DAF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18" creationId="{28A7F275-5AEA-BA7B-AF3C-69B729932679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19" creationId="{E574D64E-5E1E-3586-A220-BB49330B4C34}"/>
          </ac:spMkLst>
        </pc:spChg>
        <pc:spChg chg="add mod">
          <ac:chgData name="Renato De Souza Sanchetta" userId="6c506eea-caf3-4e48-a971-d437549eb43e" providerId="ADAL" clId="{82BC7608-D706-4801-975A-1F631E4DA3FD}" dt="2024-08-02T14:15:31.085" v="4996" actId="555"/>
          <ac:spMkLst>
            <pc:docMk/>
            <pc:sldMk cId="165941319" sldId="2147470706"/>
            <ac:spMk id="20" creationId="{B87A4A92-FA9A-D235-2120-5A53502F77C6}"/>
          </ac:spMkLst>
        </pc:spChg>
        <pc:spChg chg="add mod">
          <ac:chgData name="Renato De Souza Sanchetta" userId="6c506eea-caf3-4e48-a971-d437549eb43e" providerId="ADAL" clId="{82BC7608-D706-4801-975A-1F631E4DA3FD}" dt="2024-08-02T14:15:24.582" v="4994" actId="555"/>
          <ac:spMkLst>
            <pc:docMk/>
            <pc:sldMk cId="165941319" sldId="2147470706"/>
            <ac:spMk id="21" creationId="{B44B91B2-A97D-899B-C201-458EEDC26A5C}"/>
          </ac:spMkLst>
        </pc:spChg>
        <pc:spChg chg="add mod">
          <ac:chgData name="Renato De Souza Sanchetta" userId="6c506eea-caf3-4e48-a971-d437549eb43e" providerId="ADAL" clId="{82BC7608-D706-4801-975A-1F631E4DA3FD}" dt="2024-08-02T14:15:27.527" v="4995" actId="555"/>
          <ac:spMkLst>
            <pc:docMk/>
            <pc:sldMk cId="165941319" sldId="2147470706"/>
            <ac:spMk id="22" creationId="{8C8501B5-C5FC-9FB7-20DA-A02D7E6F65DC}"/>
          </ac:spMkLst>
        </pc:spChg>
        <pc:spChg chg="add mod">
          <ac:chgData name="Renato De Souza Sanchetta" userId="6c506eea-caf3-4e48-a971-d437549eb43e" providerId="ADAL" clId="{82BC7608-D706-4801-975A-1F631E4DA3FD}" dt="2024-08-02T14:16:51.956" v="5300" actId="552"/>
          <ac:spMkLst>
            <pc:docMk/>
            <pc:sldMk cId="165941319" sldId="2147470706"/>
            <ac:spMk id="23" creationId="{9B00F546-2F56-B8F8-7BE0-3F5858A696A0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24" creationId="{606B75A8-5861-4E1B-8FF1-ACD047FFF894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25" creationId="{09AD4162-7531-F2FD-163B-5618CA9AC641}"/>
          </ac:spMkLst>
        </pc:spChg>
        <pc:spChg chg="add mod">
          <ac:chgData name="Renato De Souza Sanchetta" userId="6c506eea-caf3-4e48-a971-d437549eb43e" providerId="ADAL" clId="{82BC7608-D706-4801-975A-1F631E4DA3FD}" dt="2024-08-02T14:17:22.607" v="5332" actId="552"/>
          <ac:spMkLst>
            <pc:docMk/>
            <pc:sldMk cId="165941319" sldId="2147470706"/>
            <ac:spMk id="26" creationId="{86BC4BF0-458A-E126-396A-890F8B9A2A97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27" creationId="{41318322-2D3B-D2A8-FF89-2525531B3FEB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28" creationId="{8551FA9D-6D50-D49F-4C8F-D38124DB75FE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29" creationId="{0984ACFA-D01C-8722-A48A-261F98CD4945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30" creationId="{C97F9AB8-37F7-4A18-64E8-35D1D7AD74AC}"/>
          </ac:spMkLst>
        </pc:spChg>
        <pc:spChg chg="add mod">
          <ac:chgData name="Renato De Souza Sanchetta" userId="6c506eea-caf3-4e48-a971-d437549eb43e" providerId="ADAL" clId="{82BC7608-D706-4801-975A-1F631E4DA3FD}" dt="2024-08-02T14:17:44.966" v="5366" actId="552"/>
          <ac:spMkLst>
            <pc:docMk/>
            <pc:sldMk cId="165941319" sldId="2147470706"/>
            <ac:spMk id="31" creationId="{1876D512-A830-A848-264D-172A03CB5298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32" creationId="{2008B5CC-A6A1-1412-52C6-C54C89D03BD0}"/>
          </ac:spMkLst>
        </pc:spChg>
        <pc:spChg chg="add mod">
          <ac:chgData name="Renato De Souza Sanchetta" userId="6c506eea-caf3-4e48-a971-d437549eb43e" providerId="ADAL" clId="{82BC7608-D706-4801-975A-1F631E4DA3FD}" dt="2024-08-02T14:16:55.739" v="5301" actId="113"/>
          <ac:spMkLst>
            <pc:docMk/>
            <pc:sldMk cId="165941319" sldId="2147470706"/>
            <ac:spMk id="33" creationId="{12FADA3B-6E84-2B09-E2B8-7AF5A81705E8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34" creationId="{798F7BA9-6E1C-1C96-153D-6F13F94266E3}"/>
          </ac:spMkLst>
        </pc:spChg>
        <pc:spChg chg="add mod">
          <ac:chgData name="Renato De Souza Sanchetta" userId="6c506eea-caf3-4e48-a971-d437549eb43e" providerId="ADAL" clId="{82BC7608-D706-4801-975A-1F631E4DA3FD}" dt="2024-08-02T14:17:26.607" v="5333" actId="113"/>
          <ac:spMkLst>
            <pc:docMk/>
            <pc:sldMk cId="165941319" sldId="2147470706"/>
            <ac:spMk id="35" creationId="{B73AE7A9-721B-C1AA-3AC4-D48C549C39E5}"/>
          </ac:spMkLst>
        </pc:spChg>
        <pc:spChg chg="add mod">
          <ac:chgData name="Renato De Souza Sanchetta" userId="6c506eea-caf3-4e48-a971-d437549eb43e" providerId="ADAL" clId="{82BC7608-D706-4801-975A-1F631E4DA3FD}" dt="2024-08-02T14:17:44.966" v="5366" actId="552"/>
          <ac:spMkLst>
            <pc:docMk/>
            <pc:sldMk cId="165941319" sldId="2147470706"/>
            <ac:spMk id="36" creationId="{9B89531D-5B50-6E4D-80A0-33EFEE1957CE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37" creationId="{B8AF3181-56E9-C27D-283F-9568DF08CDFD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40" creationId="{43A91FA4-84E1-B840-ACC8-D4F4C3953751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42" creationId="{F779BF3C-E010-3958-94E3-51E326059F6C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43" creationId="{25A6543B-F0D4-B0F1-A871-407B9AFE5404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52" creationId="{DEAB4CE2-E2D2-616D-CDAB-C30BFAFCAA69}"/>
          </ac:spMkLst>
        </pc:spChg>
        <pc:spChg chg="del">
          <ac:chgData name="Renato De Souza Sanchetta" userId="6c506eea-caf3-4e48-a971-d437549eb43e" providerId="ADAL" clId="{82BC7608-D706-4801-975A-1F631E4DA3FD}" dt="2024-08-02T14:06:32.427" v="4570" actId="478"/>
          <ac:spMkLst>
            <pc:docMk/>
            <pc:sldMk cId="165941319" sldId="2147470706"/>
            <ac:spMk id="55" creationId="{74864465-DC84-B616-A548-141696B313AC}"/>
          </ac:spMkLst>
        </pc:spChg>
        <pc:picChg chg="del">
          <ac:chgData name="Renato De Souza Sanchetta" userId="6c506eea-caf3-4e48-a971-d437549eb43e" providerId="ADAL" clId="{82BC7608-D706-4801-975A-1F631E4DA3FD}" dt="2024-08-02T14:06:32.427" v="4570" actId="478"/>
          <ac:picMkLst>
            <pc:docMk/>
            <pc:sldMk cId="165941319" sldId="2147470706"/>
            <ac:picMk id="9" creationId="{F8D19368-248B-6D09-DCA1-8C5940D22520}"/>
          </ac:picMkLst>
        </pc:picChg>
        <pc:picChg chg="del">
          <ac:chgData name="Renato De Souza Sanchetta" userId="6c506eea-caf3-4e48-a971-d437549eb43e" providerId="ADAL" clId="{82BC7608-D706-4801-975A-1F631E4DA3FD}" dt="2024-08-02T14:06:32.427" v="4570" actId="478"/>
          <ac:picMkLst>
            <pc:docMk/>
            <pc:sldMk cId="165941319" sldId="2147470706"/>
            <ac:picMk id="10" creationId="{B163A062-6AE1-A118-99A7-3840B6B7658A}"/>
          </ac:picMkLst>
        </pc:picChg>
        <pc:picChg chg="del">
          <ac:chgData name="Renato De Souza Sanchetta" userId="6c506eea-caf3-4e48-a971-d437549eb43e" providerId="ADAL" clId="{82BC7608-D706-4801-975A-1F631E4DA3FD}" dt="2024-08-02T14:06:32.427" v="4570" actId="478"/>
          <ac:picMkLst>
            <pc:docMk/>
            <pc:sldMk cId="165941319" sldId="2147470706"/>
            <ac:picMk id="11" creationId="{6DC99EFA-468A-C829-DA6C-183855E3CC13}"/>
          </ac:picMkLst>
        </pc:picChg>
        <pc:picChg chg="del">
          <ac:chgData name="Renato De Souza Sanchetta" userId="6c506eea-caf3-4e48-a971-d437549eb43e" providerId="ADAL" clId="{82BC7608-D706-4801-975A-1F631E4DA3FD}" dt="2024-08-02T14:06:32.427" v="4570" actId="478"/>
          <ac:picMkLst>
            <pc:docMk/>
            <pc:sldMk cId="165941319" sldId="2147470706"/>
            <ac:picMk id="38" creationId="{BA03C1ED-4EFB-2438-0CA9-28AB0D83CB6F}"/>
          </ac:picMkLst>
        </pc:picChg>
        <pc:picChg chg="del">
          <ac:chgData name="Renato De Souza Sanchetta" userId="6c506eea-caf3-4e48-a971-d437549eb43e" providerId="ADAL" clId="{82BC7608-D706-4801-975A-1F631E4DA3FD}" dt="2024-08-02T14:06:32.427" v="4570" actId="478"/>
          <ac:picMkLst>
            <pc:docMk/>
            <pc:sldMk cId="165941319" sldId="2147470706"/>
            <ac:picMk id="45" creationId="{FEBB2A33-D799-2F94-A920-010DE70B75E8}"/>
          </ac:picMkLst>
        </pc:picChg>
        <pc:picChg chg="del">
          <ac:chgData name="Renato De Souza Sanchetta" userId="6c506eea-caf3-4e48-a971-d437549eb43e" providerId="ADAL" clId="{82BC7608-D706-4801-975A-1F631E4DA3FD}" dt="2024-08-02T14:06:32.427" v="4570" actId="478"/>
          <ac:picMkLst>
            <pc:docMk/>
            <pc:sldMk cId="165941319" sldId="2147470706"/>
            <ac:picMk id="49" creationId="{D7E53C7F-9D15-2A22-BB59-0BC1D6A9B778}"/>
          </ac:picMkLst>
        </pc:picChg>
      </pc:sldChg>
      <pc:sldChg chg="add del">
        <pc:chgData name="Renato De Souza Sanchetta" userId="6c506eea-caf3-4e48-a971-d437549eb43e" providerId="ADAL" clId="{82BC7608-D706-4801-975A-1F631E4DA3FD}" dt="2024-08-02T14:03:10.611" v="4401"/>
        <pc:sldMkLst>
          <pc:docMk/>
          <pc:sldMk cId="2833765434" sldId="2147470706"/>
        </pc:sldMkLst>
      </pc:sldChg>
      <pc:sldChg chg="addSp delSp modSp add mod ord modTransition modAnim">
        <pc:chgData name="Renato De Souza Sanchetta" userId="6c506eea-caf3-4e48-a971-d437549eb43e" providerId="ADAL" clId="{82BC7608-D706-4801-975A-1F631E4DA3FD}" dt="2024-08-02T20:40:26.258" v="9930"/>
        <pc:sldMkLst>
          <pc:docMk/>
          <pc:sldMk cId="4207772948" sldId="2147470707"/>
        </pc:sldMkLst>
        <pc:spChg chg="add mod">
          <ac:chgData name="Renato De Souza Sanchetta" userId="6c506eea-caf3-4e48-a971-d437549eb43e" providerId="ADAL" clId="{82BC7608-D706-4801-975A-1F631E4DA3FD}" dt="2024-08-02T14:24:33.992" v="6151"/>
          <ac:spMkLst>
            <pc:docMk/>
            <pc:sldMk cId="4207772948" sldId="2147470707"/>
            <ac:spMk id="2" creationId="{3852ECA1-2538-2401-E4C2-04D92E1D4C99}"/>
          </ac:spMkLst>
        </pc:spChg>
        <pc:spChg chg="mod">
          <ac:chgData name="Renato De Souza Sanchetta" userId="6c506eea-caf3-4e48-a971-d437549eb43e" providerId="ADAL" clId="{82BC7608-D706-4801-975A-1F631E4DA3FD}" dt="2024-08-02T14:49:22.443" v="6878" actId="1076"/>
          <ac:spMkLst>
            <pc:docMk/>
            <pc:sldMk cId="4207772948" sldId="2147470707"/>
            <ac:spMk id="3" creationId="{CD83C4AA-B202-D71E-1562-9675AF08DBA0}"/>
          </ac:spMkLst>
        </pc:spChg>
        <pc:spChg chg="add mod">
          <ac:chgData name="Renato De Souza Sanchetta" userId="6c506eea-caf3-4e48-a971-d437549eb43e" providerId="ADAL" clId="{82BC7608-D706-4801-975A-1F631E4DA3FD}" dt="2024-08-02T14:27:06.480" v="6392" actId="207"/>
          <ac:spMkLst>
            <pc:docMk/>
            <pc:sldMk cId="4207772948" sldId="2147470707"/>
            <ac:spMk id="4" creationId="{58C1FEF7-A075-E720-5152-6B064A5E0031}"/>
          </ac:spMkLst>
        </pc:spChg>
        <pc:spChg chg="add mod">
          <ac:chgData name="Renato De Souza Sanchetta" userId="6c506eea-caf3-4e48-a971-d437549eb43e" providerId="ADAL" clId="{82BC7608-D706-4801-975A-1F631E4DA3FD}" dt="2024-08-02T14:32:28.456" v="6435" actId="1037"/>
          <ac:spMkLst>
            <pc:docMk/>
            <pc:sldMk cId="4207772948" sldId="2147470707"/>
            <ac:spMk id="5" creationId="{A1656623-6C96-6560-F78A-C398C0CE743E}"/>
          </ac:spMkLst>
        </pc:spChg>
        <pc:spChg chg="add mod">
          <ac:chgData name="Renato De Souza Sanchetta" userId="6c506eea-caf3-4e48-a971-d437549eb43e" providerId="ADAL" clId="{82BC7608-D706-4801-975A-1F631E4DA3FD}" dt="2024-08-02T14:32:32.162" v="6436" actId="1037"/>
          <ac:spMkLst>
            <pc:docMk/>
            <pc:sldMk cId="4207772948" sldId="2147470707"/>
            <ac:spMk id="6" creationId="{7C2F35F5-1DD4-AAFE-8D4C-3A09AAFB9C09}"/>
          </ac:spMkLst>
        </pc:spChg>
        <pc:spChg chg="add del mod">
          <ac:chgData name="Renato De Souza Sanchetta" userId="6c506eea-caf3-4e48-a971-d437549eb43e" providerId="ADAL" clId="{82BC7608-D706-4801-975A-1F631E4DA3FD}" dt="2024-08-02T14:36:04.785" v="6649" actId="478"/>
          <ac:spMkLst>
            <pc:docMk/>
            <pc:sldMk cId="4207772948" sldId="2147470707"/>
            <ac:spMk id="7" creationId="{0C9604EA-1485-1783-95F0-E0D4AF342C91}"/>
          </ac:spMkLst>
        </pc:spChg>
        <pc:spChg chg="add del mod">
          <ac:chgData name="Renato De Souza Sanchetta" userId="6c506eea-caf3-4e48-a971-d437549eb43e" providerId="ADAL" clId="{82BC7608-D706-4801-975A-1F631E4DA3FD}" dt="2024-08-02T14:36:04.785" v="6649" actId="478"/>
          <ac:spMkLst>
            <pc:docMk/>
            <pc:sldMk cId="4207772948" sldId="2147470707"/>
            <ac:spMk id="8" creationId="{9F30AA7B-572C-2BE0-014D-019D575FBD9C}"/>
          </ac:spMkLst>
        </pc:spChg>
        <pc:spChg chg="add del mod topLvl">
          <ac:chgData name="Renato De Souza Sanchetta" userId="6c506eea-caf3-4e48-a971-d437549eb43e" providerId="ADAL" clId="{82BC7608-D706-4801-975A-1F631E4DA3FD}" dt="2024-08-02T14:46:08.887" v="6817" actId="478"/>
          <ac:spMkLst>
            <pc:docMk/>
            <pc:sldMk cId="4207772948" sldId="2147470707"/>
            <ac:spMk id="9" creationId="{D54EE193-EE7F-7E50-23C6-E31E8BC6BBCE}"/>
          </ac:spMkLst>
        </pc:spChg>
        <pc:spChg chg="add del mod">
          <ac:chgData name="Renato De Souza Sanchetta" userId="6c506eea-caf3-4e48-a971-d437549eb43e" providerId="ADAL" clId="{82BC7608-D706-4801-975A-1F631E4DA3FD}" dt="2024-08-02T14:45:16.599" v="6754" actId="478"/>
          <ac:spMkLst>
            <pc:docMk/>
            <pc:sldMk cId="4207772948" sldId="2147470707"/>
            <ac:spMk id="10" creationId="{C6DD5B76-30FB-EE72-F12B-81A53557320C}"/>
          </ac:spMkLst>
        </pc:spChg>
        <pc:spChg chg="mod topLvl">
          <ac:chgData name="Renato De Souza Sanchetta" userId="6c506eea-caf3-4e48-a971-d437549eb43e" providerId="ADAL" clId="{82BC7608-D706-4801-975A-1F631E4DA3FD}" dt="2024-08-02T20:17:15.929" v="8906" actId="20577"/>
          <ac:spMkLst>
            <pc:docMk/>
            <pc:sldMk cId="4207772948" sldId="2147470707"/>
            <ac:spMk id="12" creationId="{25C08054-50BC-C5B8-2074-A6E891BEC1AF}"/>
          </ac:spMkLst>
        </pc:spChg>
        <pc:spChg chg="del mod topLvl">
          <ac:chgData name="Renato De Souza Sanchetta" userId="6c506eea-caf3-4e48-a971-d437549eb43e" providerId="ADAL" clId="{82BC7608-D706-4801-975A-1F631E4DA3FD}" dt="2024-08-02T14:46:46.379" v="6832" actId="478"/>
          <ac:spMkLst>
            <pc:docMk/>
            <pc:sldMk cId="4207772948" sldId="2147470707"/>
            <ac:spMk id="13" creationId="{59BEC53F-8196-0BF2-4EAF-8FEC2325FAAC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15" creationId="{C24C1BB7-8E13-6C52-11C2-9FDA77C99521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16" creationId="{B0A1AF09-B969-5BA9-E703-AD4FE941444C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18" creationId="{86CD7E66-58FC-F457-C43C-D8D6174E8A60}"/>
          </ac:spMkLst>
        </pc:spChg>
        <pc:spChg chg="mod">
          <ac:chgData name="Renato De Souza Sanchetta" userId="6c506eea-caf3-4e48-a971-d437549eb43e" providerId="ADAL" clId="{82BC7608-D706-4801-975A-1F631E4DA3FD}" dt="2024-08-02T14:27:14.610" v="6393" actId="207"/>
          <ac:spMkLst>
            <pc:docMk/>
            <pc:sldMk cId="4207772948" sldId="2147470707"/>
            <ac:spMk id="20" creationId="{B87A4A92-FA9A-D235-2120-5A53502F77C6}"/>
          </ac:spMkLst>
        </pc:spChg>
        <pc:spChg chg="mod">
          <ac:chgData name="Renato De Souza Sanchetta" userId="6c506eea-caf3-4e48-a971-d437549eb43e" providerId="ADAL" clId="{82BC7608-D706-4801-975A-1F631E4DA3FD}" dt="2024-08-02T14:23:52.875" v="6080" actId="14100"/>
          <ac:spMkLst>
            <pc:docMk/>
            <pc:sldMk cId="4207772948" sldId="2147470707"/>
            <ac:spMk id="21" creationId="{B44B91B2-A97D-899B-C201-458EEDC26A5C}"/>
          </ac:spMkLst>
        </pc:spChg>
        <pc:spChg chg="mod">
          <ac:chgData name="Renato De Souza Sanchetta" userId="6c506eea-caf3-4e48-a971-d437549eb43e" providerId="ADAL" clId="{82BC7608-D706-4801-975A-1F631E4DA3FD}" dt="2024-08-02T14:26:48.668" v="6385" actId="207"/>
          <ac:spMkLst>
            <pc:docMk/>
            <pc:sldMk cId="4207772948" sldId="2147470707"/>
            <ac:spMk id="22" creationId="{8C8501B5-C5FC-9FB7-20DA-A02D7E6F65DC}"/>
          </ac:spMkLst>
        </pc:spChg>
        <pc:spChg chg="mod">
          <ac:chgData name="Renato De Souza Sanchetta" userId="6c506eea-caf3-4e48-a971-d437549eb43e" providerId="ADAL" clId="{82BC7608-D706-4801-975A-1F631E4DA3FD}" dt="2024-08-02T14:26:43.138" v="6384" actId="1076"/>
          <ac:spMkLst>
            <pc:docMk/>
            <pc:sldMk cId="4207772948" sldId="2147470707"/>
            <ac:spMk id="23" creationId="{9B00F546-2F56-B8F8-7BE0-3F5858A696A0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24" creationId="{D5E24144-7361-F5FE-FC60-DCBCF7608C00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25" creationId="{72885C17-FC47-E2AF-DD58-E0EF42C091B9}"/>
          </ac:spMkLst>
        </pc:spChg>
        <pc:spChg chg="mod">
          <ac:chgData name="Renato De Souza Sanchetta" userId="6c506eea-caf3-4e48-a971-d437549eb43e" providerId="ADAL" clId="{82BC7608-D706-4801-975A-1F631E4DA3FD}" dt="2024-08-02T14:24:01.792" v="6124" actId="1037"/>
          <ac:spMkLst>
            <pc:docMk/>
            <pc:sldMk cId="4207772948" sldId="2147470707"/>
            <ac:spMk id="26" creationId="{86BC4BF0-458A-E126-396A-890F8B9A2A97}"/>
          </ac:spMkLst>
        </pc:spChg>
        <pc:spChg chg="mod topLvl">
          <ac:chgData name="Renato De Souza Sanchetta" userId="6c506eea-caf3-4e48-a971-d437549eb43e" providerId="ADAL" clId="{82BC7608-D706-4801-975A-1F631E4DA3FD}" dt="2024-08-02T20:19:53.667" v="9108" actId="1076"/>
          <ac:spMkLst>
            <pc:docMk/>
            <pc:sldMk cId="4207772948" sldId="2147470707"/>
            <ac:spMk id="28" creationId="{739BF55E-C1C6-BF95-6EAC-0D1865ADCCC8}"/>
          </ac:spMkLst>
        </pc:spChg>
        <pc:spChg chg="del mod topLvl">
          <ac:chgData name="Renato De Souza Sanchetta" userId="6c506eea-caf3-4e48-a971-d437549eb43e" providerId="ADAL" clId="{82BC7608-D706-4801-975A-1F631E4DA3FD}" dt="2024-08-02T14:47:15.725" v="6841" actId="478"/>
          <ac:spMkLst>
            <pc:docMk/>
            <pc:sldMk cId="4207772948" sldId="2147470707"/>
            <ac:spMk id="29" creationId="{A40C9F67-8FD3-FB75-EEB9-D6AF6171485D}"/>
          </ac:spMkLst>
        </pc:spChg>
        <pc:spChg chg="mod">
          <ac:chgData name="Renato De Souza Sanchetta" userId="6c506eea-caf3-4e48-a971-d437549eb43e" providerId="ADAL" clId="{82BC7608-D706-4801-975A-1F631E4DA3FD}" dt="2024-08-02T14:26:37.374" v="6383" actId="1076"/>
          <ac:spMkLst>
            <pc:docMk/>
            <pc:sldMk cId="4207772948" sldId="2147470707"/>
            <ac:spMk id="31" creationId="{1876D512-A830-A848-264D-172A03CB5298}"/>
          </ac:spMkLst>
        </pc:spChg>
        <pc:spChg chg="mod topLvl">
          <ac:chgData name="Renato De Souza Sanchetta" userId="6c506eea-caf3-4e48-a971-d437549eb43e" providerId="ADAL" clId="{82BC7608-D706-4801-975A-1F631E4DA3FD}" dt="2024-08-02T20:17:42.484" v="8948" actId="20577"/>
          <ac:spMkLst>
            <pc:docMk/>
            <pc:sldMk cId="4207772948" sldId="2147470707"/>
            <ac:spMk id="32" creationId="{7D188024-5B04-0FF8-6A7A-04CAFD707C79}"/>
          </ac:spMkLst>
        </pc:spChg>
        <pc:spChg chg="mod">
          <ac:chgData name="Renato De Souza Sanchetta" userId="6c506eea-caf3-4e48-a971-d437549eb43e" providerId="ADAL" clId="{82BC7608-D706-4801-975A-1F631E4DA3FD}" dt="2024-08-02T14:30:45.986" v="6414" actId="207"/>
          <ac:spMkLst>
            <pc:docMk/>
            <pc:sldMk cId="4207772948" sldId="2147470707"/>
            <ac:spMk id="33" creationId="{12FADA3B-6E84-2B09-E2B8-7AF5A81705E8}"/>
          </ac:spMkLst>
        </pc:spChg>
        <pc:spChg chg="del mod topLvl">
          <ac:chgData name="Renato De Souza Sanchetta" userId="6c506eea-caf3-4e48-a971-d437549eb43e" providerId="ADAL" clId="{82BC7608-D706-4801-975A-1F631E4DA3FD}" dt="2024-08-02T14:46:54.266" v="6835" actId="478"/>
          <ac:spMkLst>
            <pc:docMk/>
            <pc:sldMk cId="4207772948" sldId="2147470707"/>
            <ac:spMk id="34" creationId="{08153A8E-3E99-C624-29A2-2FDED7B6A291}"/>
          </ac:spMkLst>
        </pc:spChg>
        <pc:spChg chg="mod">
          <ac:chgData name="Renato De Souza Sanchetta" userId="6c506eea-caf3-4e48-a971-d437549eb43e" providerId="ADAL" clId="{82BC7608-D706-4801-975A-1F631E4DA3FD}" dt="2024-08-02T14:23:18.645" v="5971" actId="408"/>
          <ac:spMkLst>
            <pc:docMk/>
            <pc:sldMk cId="4207772948" sldId="2147470707"/>
            <ac:spMk id="35" creationId="{B73AE7A9-721B-C1AA-3AC4-D48C549C39E5}"/>
          </ac:spMkLst>
        </pc:spChg>
        <pc:spChg chg="mod">
          <ac:chgData name="Renato De Souza Sanchetta" userId="6c506eea-caf3-4e48-a971-d437549eb43e" providerId="ADAL" clId="{82BC7608-D706-4801-975A-1F631E4DA3FD}" dt="2024-08-02T14:26:56.756" v="6391" actId="20577"/>
          <ac:spMkLst>
            <pc:docMk/>
            <pc:sldMk cId="4207772948" sldId="2147470707"/>
            <ac:spMk id="36" creationId="{9B89531D-5B50-6E4D-80A0-33EFEE1957CE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38" creationId="{0C16415C-546A-E7CD-6847-5028ACA32331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39" creationId="{045776D8-136E-B0A0-C85E-E7213ACA3073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41" creationId="{EEEF6125-B2B5-D2F5-4DF0-92C28E615530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43" creationId="{6A173D64-3FD3-A158-D737-19AA8ADAC83B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44" creationId="{4E328A53-74F8-ED14-E942-BAA5516EB2E9}"/>
          </ac:spMkLst>
        </pc:spChg>
        <pc:spChg chg="mod topLvl">
          <ac:chgData name="Renato De Souza Sanchetta" userId="6c506eea-caf3-4e48-a971-d437549eb43e" providerId="ADAL" clId="{82BC7608-D706-4801-975A-1F631E4DA3FD}" dt="2024-08-02T20:19:49.568" v="9107" actId="1076"/>
          <ac:spMkLst>
            <pc:docMk/>
            <pc:sldMk cId="4207772948" sldId="2147470707"/>
            <ac:spMk id="46" creationId="{98269E6C-040C-7726-027C-CB48635C5D0D}"/>
          </ac:spMkLst>
        </pc:spChg>
        <pc:spChg chg="del mod topLvl">
          <ac:chgData name="Renato De Souza Sanchetta" userId="6c506eea-caf3-4e48-a971-d437549eb43e" providerId="ADAL" clId="{82BC7608-D706-4801-975A-1F631E4DA3FD}" dt="2024-08-02T14:47:18.259" v="6842" actId="478"/>
          <ac:spMkLst>
            <pc:docMk/>
            <pc:sldMk cId="4207772948" sldId="2147470707"/>
            <ac:spMk id="47" creationId="{AC656CF3-B7DD-86A0-1BF0-F27C8D365E7D}"/>
          </ac:spMkLst>
        </pc:spChg>
        <pc:spChg chg="mod topLvl">
          <ac:chgData name="Renato De Souza Sanchetta" userId="6c506eea-caf3-4e48-a971-d437549eb43e" providerId="ADAL" clId="{82BC7608-D706-4801-975A-1F631E4DA3FD}" dt="2024-08-02T20:17:58.907" v="8977" actId="20577"/>
          <ac:spMkLst>
            <pc:docMk/>
            <pc:sldMk cId="4207772948" sldId="2147470707"/>
            <ac:spMk id="49" creationId="{EA57D1E2-73A1-3643-729D-D593CDF46932}"/>
          </ac:spMkLst>
        </pc:spChg>
        <pc:spChg chg="del mod topLvl">
          <ac:chgData name="Renato De Souza Sanchetta" userId="6c506eea-caf3-4e48-a971-d437549eb43e" providerId="ADAL" clId="{82BC7608-D706-4801-975A-1F631E4DA3FD}" dt="2024-08-02T14:47:05.176" v="6838" actId="478"/>
          <ac:spMkLst>
            <pc:docMk/>
            <pc:sldMk cId="4207772948" sldId="2147470707"/>
            <ac:spMk id="50" creationId="{1D192C7E-E844-F467-8C18-721B35E29ABA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52" creationId="{98F6C7F9-846B-997A-48C8-2359643734BD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53" creationId="{E780E8E6-64FB-D61C-5B15-01DCAC0E2995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55" creationId="{A0CF12A8-6EF9-7A85-25CE-B125EACF5363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57" creationId="{448D19AE-F367-AB3D-4F8F-7B57D30FBFF8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58" creationId="{BE228694-CAA9-B2CE-2308-988D712D8CB2}"/>
          </ac:spMkLst>
        </pc:spChg>
        <pc:spChg chg="mod topLvl">
          <ac:chgData name="Renato De Souza Sanchetta" userId="6c506eea-caf3-4e48-a971-d437549eb43e" providerId="ADAL" clId="{82BC7608-D706-4801-975A-1F631E4DA3FD}" dt="2024-08-02T20:23:03.037" v="9189" actId="20577"/>
          <ac:spMkLst>
            <pc:docMk/>
            <pc:sldMk cId="4207772948" sldId="2147470707"/>
            <ac:spMk id="60" creationId="{2ACE3E9D-8766-2D03-83D2-95409ED43E94}"/>
          </ac:spMkLst>
        </pc:spChg>
        <pc:spChg chg="del mod topLvl">
          <ac:chgData name="Renato De Souza Sanchetta" userId="6c506eea-caf3-4e48-a971-d437549eb43e" providerId="ADAL" clId="{82BC7608-D706-4801-975A-1F631E4DA3FD}" dt="2024-08-02T14:47:20.582" v="6843" actId="478"/>
          <ac:spMkLst>
            <pc:docMk/>
            <pc:sldMk cId="4207772948" sldId="2147470707"/>
            <ac:spMk id="61" creationId="{BF59E7EA-7609-93E3-54AC-6A4C41CDD737}"/>
          </ac:spMkLst>
        </pc:spChg>
        <pc:spChg chg="del mod">
          <ac:chgData name="Renato De Souza Sanchetta" userId="6c506eea-caf3-4e48-a971-d437549eb43e" providerId="ADAL" clId="{82BC7608-D706-4801-975A-1F631E4DA3FD}" dt="2024-08-02T14:45:18.521" v="6755" actId="478"/>
          <ac:spMkLst>
            <pc:docMk/>
            <pc:sldMk cId="4207772948" sldId="2147470707"/>
            <ac:spMk id="63" creationId="{270301D6-A453-344B-3470-7423FD13A10D}"/>
          </ac:spMkLst>
        </pc:spChg>
        <pc:spChg chg="del mod">
          <ac:chgData name="Renato De Souza Sanchetta" userId="6c506eea-caf3-4e48-a971-d437549eb43e" providerId="ADAL" clId="{82BC7608-D706-4801-975A-1F631E4DA3FD}" dt="2024-08-02T14:44:13.616" v="6750" actId="478"/>
          <ac:spMkLst>
            <pc:docMk/>
            <pc:sldMk cId="4207772948" sldId="2147470707"/>
            <ac:spMk id="64" creationId="{94C51048-5325-1289-C816-5FB828DCECD6}"/>
          </ac:spMkLst>
        </pc:spChg>
        <pc:spChg chg="del mod">
          <ac:chgData name="Renato De Souza Sanchetta" userId="6c506eea-caf3-4e48-a971-d437549eb43e" providerId="ADAL" clId="{82BC7608-D706-4801-975A-1F631E4DA3FD}" dt="2024-08-02T14:45:21.242" v="6756" actId="478"/>
          <ac:spMkLst>
            <pc:docMk/>
            <pc:sldMk cId="4207772948" sldId="2147470707"/>
            <ac:spMk id="65" creationId="{1A450F21-4DCD-476B-3AE0-906D7D56BD16}"/>
          </ac:spMkLst>
        </pc:spChg>
        <pc:spChg chg="del mod">
          <ac:chgData name="Renato De Souza Sanchetta" userId="6c506eea-caf3-4e48-a971-d437549eb43e" providerId="ADAL" clId="{82BC7608-D706-4801-975A-1F631E4DA3FD}" dt="2024-08-02T14:45:13.488" v="6753" actId="478"/>
          <ac:spMkLst>
            <pc:docMk/>
            <pc:sldMk cId="4207772948" sldId="2147470707"/>
            <ac:spMk id="67" creationId="{C0DBA94E-2F27-C95C-D506-AC9054740DBD}"/>
          </ac:spMkLst>
        </pc:spChg>
        <pc:spChg chg="del mod">
          <ac:chgData name="Renato De Souza Sanchetta" userId="6c506eea-caf3-4e48-a971-d437549eb43e" providerId="ADAL" clId="{82BC7608-D706-4801-975A-1F631E4DA3FD}" dt="2024-08-02T14:44:09.697" v="6749" actId="478"/>
          <ac:spMkLst>
            <pc:docMk/>
            <pc:sldMk cId="4207772948" sldId="2147470707"/>
            <ac:spMk id="68" creationId="{7218D74B-DCA7-D89A-51DD-9F47678289F5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69" creationId="{FCD7C39F-0398-379D-B7EB-2C3A0A977767}"/>
          </ac:spMkLst>
        </pc:spChg>
        <pc:spChg chg="mod">
          <ac:chgData name="Renato De Souza Sanchetta" userId="6c506eea-caf3-4e48-a971-d437549eb43e" providerId="ADAL" clId="{82BC7608-D706-4801-975A-1F631E4DA3FD}" dt="2024-08-02T14:45:29.765" v="6757" actId="165"/>
          <ac:spMkLst>
            <pc:docMk/>
            <pc:sldMk cId="4207772948" sldId="2147470707"/>
            <ac:spMk id="70" creationId="{A9F2619F-948D-1C05-F683-F659D725831F}"/>
          </ac:spMkLst>
        </pc:spChg>
        <pc:spChg chg="add mod topLvl">
          <ac:chgData name="Renato De Souza Sanchetta" userId="6c506eea-caf3-4e48-a971-d437549eb43e" providerId="ADAL" clId="{82BC7608-D706-4801-975A-1F631E4DA3FD}" dt="2024-08-02T20:18:09.777" v="8985" actId="20577"/>
          <ac:spMkLst>
            <pc:docMk/>
            <pc:sldMk cId="4207772948" sldId="2147470707"/>
            <ac:spMk id="71" creationId="{9B3CE4C2-DD4A-7BE7-7BCE-F7E9020BC2DD}"/>
          </ac:spMkLst>
        </pc:spChg>
        <pc:grpChg chg="add del mod topLvl">
          <ac:chgData name="Renato De Souza Sanchetta" userId="6c506eea-caf3-4e48-a971-d437549eb43e" providerId="ADAL" clId="{82BC7608-D706-4801-975A-1F631E4DA3FD}" dt="2024-08-02T14:46:46.379" v="6832" actId="478"/>
          <ac:grpSpMkLst>
            <pc:docMk/>
            <pc:sldMk cId="4207772948" sldId="2147470707"/>
            <ac:grpSpMk id="11" creationId="{D5970729-20AA-C3D7-2126-C376BBA5E849}"/>
          </ac:grpSpMkLst>
        </pc:grpChg>
        <pc:grpChg chg="add mod topLvl">
          <ac:chgData name="Renato De Souza Sanchetta" userId="6c506eea-caf3-4e48-a971-d437549eb43e" providerId="ADAL" clId="{82BC7608-D706-4801-975A-1F631E4DA3FD}" dt="2024-08-02T14:48:07.648" v="6861" actId="1076"/>
          <ac:grpSpMkLst>
            <pc:docMk/>
            <pc:sldMk cId="4207772948" sldId="2147470707"/>
            <ac:grpSpMk id="14" creationId="{C95EC599-CA9B-0E9F-D0DB-595E16D6F916}"/>
          </ac:grpSpMkLst>
        </pc:grpChg>
        <pc:grpChg chg="add mod topLvl">
          <ac:chgData name="Renato De Souza Sanchetta" userId="6c506eea-caf3-4e48-a971-d437549eb43e" providerId="ADAL" clId="{82BC7608-D706-4801-975A-1F631E4DA3FD}" dt="2024-08-02T14:48:07.648" v="6861" actId="1076"/>
          <ac:grpSpMkLst>
            <pc:docMk/>
            <pc:sldMk cId="4207772948" sldId="2147470707"/>
            <ac:grpSpMk id="17" creationId="{374480F4-9DFB-6464-0F18-64D97E61815F}"/>
          </ac:grpSpMkLst>
        </pc:grpChg>
        <pc:grpChg chg="mod">
          <ac:chgData name="Renato De Souza Sanchetta" userId="6c506eea-caf3-4e48-a971-d437549eb43e" providerId="ADAL" clId="{82BC7608-D706-4801-975A-1F631E4DA3FD}" dt="2024-08-02T14:45:29.765" v="6757" actId="165"/>
          <ac:grpSpMkLst>
            <pc:docMk/>
            <pc:sldMk cId="4207772948" sldId="2147470707"/>
            <ac:grpSpMk id="19" creationId="{FAC829F2-4C4D-AC9A-06A5-492A25F0FA7C}"/>
          </ac:grpSpMkLst>
        </pc:grpChg>
        <pc:grpChg chg="add del mod topLvl">
          <ac:chgData name="Renato De Souza Sanchetta" userId="6c506eea-caf3-4e48-a971-d437549eb43e" providerId="ADAL" clId="{82BC7608-D706-4801-975A-1F631E4DA3FD}" dt="2024-08-02T14:47:15.725" v="6841" actId="478"/>
          <ac:grpSpMkLst>
            <pc:docMk/>
            <pc:sldMk cId="4207772948" sldId="2147470707"/>
            <ac:grpSpMk id="27" creationId="{22FCF902-CA30-D655-EAF8-08095D65FDDE}"/>
          </ac:grpSpMkLst>
        </pc:grpChg>
        <pc:grpChg chg="add del mod topLvl">
          <ac:chgData name="Renato De Souza Sanchetta" userId="6c506eea-caf3-4e48-a971-d437549eb43e" providerId="ADAL" clId="{82BC7608-D706-4801-975A-1F631E4DA3FD}" dt="2024-08-02T14:46:54.266" v="6835" actId="478"/>
          <ac:grpSpMkLst>
            <pc:docMk/>
            <pc:sldMk cId="4207772948" sldId="2147470707"/>
            <ac:grpSpMk id="30" creationId="{0C29AAF1-BBA3-DD37-35BB-C27128108C59}"/>
          </ac:grpSpMkLst>
        </pc:grpChg>
        <pc:grpChg chg="add mod topLvl">
          <ac:chgData name="Renato De Souza Sanchetta" userId="6c506eea-caf3-4e48-a971-d437549eb43e" providerId="ADAL" clId="{82BC7608-D706-4801-975A-1F631E4DA3FD}" dt="2024-08-02T14:48:07.648" v="6861" actId="1076"/>
          <ac:grpSpMkLst>
            <pc:docMk/>
            <pc:sldMk cId="4207772948" sldId="2147470707"/>
            <ac:grpSpMk id="37" creationId="{9C261972-81F8-1EC4-5F1F-366AA1C9B640}"/>
          </ac:grpSpMkLst>
        </pc:grpChg>
        <pc:grpChg chg="add mod topLvl">
          <ac:chgData name="Renato De Souza Sanchetta" userId="6c506eea-caf3-4e48-a971-d437549eb43e" providerId="ADAL" clId="{82BC7608-D706-4801-975A-1F631E4DA3FD}" dt="2024-08-02T14:48:07.648" v="6861" actId="1076"/>
          <ac:grpSpMkLst>
            <pc:docMk/>
            <pc:sldMk cId="4207772948" sldId="2147470707"/>
            <ac:grpSpMk id="40" creationId="{577980B0-D72A-0D4C-4499-11F8F1F726FD}"/>
          </ac:grpSpMkLst>
        </pc:grpChg>
        <pc:grpChg chg="mod">
          <ac:chgData name="Renato De Souza Sanchetta" userId="6c506eea-caf3-4e48-a971-d437549eb43e" providerId="ADAL" clId="{82BC7608-D706-4801-975A-1F631E4DA3FD}" dt="2024-08-02T14:45:29.765" v="6757" actId="165"/>
          <ac:grpSpMkLst>
            <pc:docMk/>
            <pc:sldMk cId="4207772948" sldId="2147470707"/>
            <ac:grpSpMk id="42" creationId="{3DAE83ED-B2CA-6631-FA2A-ACB488A4B3D4}"/>
          </ac:grpSpMkLst>
        </pc:grpChg>
        <pc:grpChg chg="add del mod topLvl">
          <ac:chgData name="Renato De Souza Sanchetta" userId="6c506eea-caf3-4e48-a971-d437549eb43e" providerId="ADAL" clId="{82BC7608-D706-4801-975A-1F631E4DA3FD}" dt="2024-08-02T14:47:18.259" v="6842" actId="478"/>
          <ac:grpSpMkLst>
            <pc:docMk/>
            <pc:sldMk cId="4207772948" sldId="2147470707"/>
            <ac:grpSpMk id="45" creationId="{57C09EDA-0566-6A9F-F2EA-8CDE1368E32C}"/>
          </ac:grpSpMkLst>
        </pc:grpChg>
        <pc:grpChg chg="add del mod topLvl">
          <ac:chgData name="Renato De Souza Sanchetta" userId="6c506eea-caf3-4e48-a971-d437549eb43e" providerId="ADAL" clId="{82BC7608-D706-4801-975A-1F631E4DA3FD}" dt="2024-08-02T14:47:05.176" v="6838" actId="478"/>
          <ac:grpSpMkLst>
            <pc:docMk/>
            <pc:sldMk cId="4207772948" sldId="2147470707"/>
            <ac:grpSpMk id="48" creationId="{1B4B40BD-6831-6F89-9D47-149B897557A8}"/>
          </ac:grpSpMkLst>
        </pc:grpChg>
        <pc:grpChg chg="add mod topLvl">
          <ac:chgData name="Renato De Souza Sanchetta" userId="6c506eea-caf3-4e48-a971-d437549eb43e" providerId="ADAL" clId="{82BC7608-D706-4801-975A-1F631E4DA3FD}" dt="2024-08-02T14:48:07.648" v="6861" actId="1076"/>
          <ac:grpSpMkLst>
            <pc:docMk/>
            <pc:sldMk cId="4207772948" sldId="2147470707"/>
            <ac:grpSpMk id="51" creationId="{42559AC1-DB55-C643-FDF6-5660B5E8E522}"/>
          </ac:grpSpMkLst>
        </pc:grpChg>
        <pc:grpChg chg="add mod topLvl">
          <ac:chgData name="Renato De Souza Sanchetta" userId="6c506eea-caf3-4e48-a971-d437549eb43e" providerId="ADAL" clId="{82BC7608-D706-4801-975A-1F631E4DA3FD}" dt="2024-08-02T14:48:07.648" v="6861" actId="1076"/>
          <ac:grpSpMkLst>
            <pc:docMk/>
            <pc:sldMk cId="4207772948" sldId="2147470707"/>
            <ac:grpSpMk id="54" creationId="{4618AFD9-58D9-9762-C9BE-95183DAD455E}"/>
          </ac:grpSpMkLst>
        </pc:grpChg>
        <pc:grpChg chg="mod">
          <ac:chgData name="Renato De Souza Sanchetta" userId="6c506eea-caf3-4e48-a971-d437549eb43e" providerId="ADAL" clId="{82BC7608-D706-4801-975A-1F631E4DA3FD}" dt="2024-08-02T14:45:29.765" v="6757" actId="165"/>
          <ac:grpSpMkLst>
            <pc:docMk/>
            <pc:sldMk cId="4207772948" sldId="2147470707"/>
            <ac:grpSpMk id="56" creationId="{C195FFE7-AEFD-1E66-86B3-D6F7126A6C6F}"/>
          </ac:grpSpMkLst>
        </pc:grpChg>
        <pc:grpChg chg="add del mod topLvl">
          <ac:chgData name="Renato De Souza Sanchetta" userId="6c506eea-caf3-4e48-a971-d437549eb43e" providerId="ADAL" clId="{82BC7608-D706-4801-975A-1F631E4DA3FD}" dt="2024-08-02T14:47:20.582" v="6843" actId="478"/>
          <ac:grpSpMkLst>
            <pc:docMk/>
            <pc:sldMk cId="4207772948" sldId="2147470707"/>
            <ac:grpSpMk id="59" creationId="{6C2A77B0-DB42-43BE-9FA8-C59F2565F3E5}"/>
          </ac:grpSpMkLst>
        </pc:grpChg>
        <pc:grpChg chg="add del mod">
          <ac:chgData name="Renato De Souza Sanchetta" userId="6c506eea-caf3-4e48-a971-d437549eb43e" providerId="ADAL" clId="{82BC7608-D706-4801-975A-1F631E4DA3FD}" dt="2024-08-02T14:45:18.521" v="6755" actId="478"/>
          <ac:grpSpMkLst>
            <pc:docMk/>
            <pc:sldMk cId="4207772948" sldId="2147470707"/>
            <ac:grpSpMk id="62" creationId="{5C97EC31-A0A0-1735-8B52-1602500E38B5}"/>
          </ac:grpSpMkLst>
        </pc:grpChg>
        <pc:grpChg chg="add del mod topLvl">
          <ac:chgData name="Renato De Souza Sanchetta" userId="6c506eea-caf3-4e48-a971-d437549eb43e" providerId="ADAL" clId="{82BC7608-D706-4801-975A-1F631E4DA3FD}" dt="2024-08-02T14:48:57.005" v="6875" actId="478"/>
          <ac:grpSpMkLst>
            <pc:docMk/>
            <pc:sldMk cId="4207772948" sldId="2147470707"/>
            <ac:grpSpMk id="66" creationId="{832C1956-05FB-F206-7602-947DA26B34A1}"/>
          </ac:grpSpMkLst>
        </pc:grpChg>
        <pc:grpChg chg="add del mod">
          <ac:chgData name="Renato De Souza Sanchetta" userId="6c506eea-caf3-4e48-a971-d437549eb43e" providerId="ADAL" clId="{82BC7608-D706-4801-975A-1F631E4DA3FD}" dt="2024-08-02T14:45:29.765" v="6757" actId="165"/>
          <ac:grpSpMkLst>
            <pc:docMk/>
            <pc:sldMk cId="4207772948" sldId="2147470707"/>
            <ac:grpSpMk id="72" creationId="{3453B2C2-8C07-E4A6-0299-D7D1961B4A50}"/>
          </ac:grpSpMkLst>
        </pc:grpChg>
        <pc:cxnChg chg="add mod">
          <ac:chgData name="Renato De Souza Sanchetta" userId="6c506eea-caf3-4e48-a971-d437549eb43e" providerId="ADAL" clId="{82BC7608-D706-4801-975A-1F631E4DA3FD}" dt="2024-08-02T15:27:20.974" v="7224" actId="1036"/>
          <ac:cxnSpMkLst>
            <pc:docMk/>
            <pc:sldMk cId="4207772948" sldId="2147470707"/>
            <ac:cxnSpMk id="73" creationId="{E29DBCBE-D161-BCE4-EF80-BCC191002A67}"/>
          </ac:cxnSpMkLst>
        </pc:cxnChg>
      </pc:sldChg>
      <pc:sldChg chg="new del">
        <pc:chgData name="Renato De Souza Sanchetta" userId="6c506eea-caf3-4e48-a971-d437549eb43e" providerId="ADAL" clId="{82BC7608-D706-4801-975A-1F631E4DA3FD}" dt="2024-08-02T14:21:13.451" v="5749" actId="680"/>
        <pc:sldMkLst>
          <pc:docMk/>
          <pc:sldMk cId="698276173" sldId="2147470708"/>
        </pc:sldMkLst>
      </pc:sldChg>
      <pc:sldChg chg="addSp modSp add mod modTransition modAnim">
        <pc:chgData name="Renato De Souza Sanchetta" userId="6c506eea-caf3-4e48-a971-d437549eb43e" providerId="ADAL" clId="{82BC7608-D706-4801-975A-1F631E4DA3FD}" dt="2024-08-02T20:40:26.258" v="9930"/>
        <pc:sldMkLst>
          <pc:docMk/>
          <pc:sldMk cId="1124634094" sldId="2147470708"/>
        </pc:sldMkLst>
        <pc:spChg chg="add mod">
          <ac:chgData name="Renato De Souza Sanchetta" userId="6c506eea-caf3-4e48-a971-d437549eb43e" providerId="ADAL" clId="{82BC7608-D706-4801-975A-1F631E4DA3FD}" dt="2024-08-02T18:52:47.205" v="7818" actId="552"/>
          <ac:spMkLst>
            <pc:docMk/>
            <pc:sldMk cId="1124634094" sldId="2147470708"/>
            <ac:spMk id="2" creationId="{C88BCF40-F76C-9C50-6DD6-BA1EB6F72DE6}"/>
          </ac:spMkLst>
        </pc:spChg>
        <pc:spChg chg="add mod">
          <ac:chgData name="Renato De Souza Sanchetta" userId="6c506eea-caf3-4e48-a971-d437549eb43e" providerId="ADAL" clId="{82BC7608-D706-4801-975A-1F631E4DA3FD}" dt="2024-08-02T18:52:47.205" v="7818" actId="552"/>
          <ac:spMkLst>
            <pc:docMk/>
            <pc:sldMk cId="1124634094" sldId="2147470708"/>
            <ac:spMk id="3" creationId="{1FC3F7A7-2F49-B460-F2D5-E31608F5C12B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6" creationId="{DDE765AF-A775-0273-8D4A-CE113388502C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7" creationId="{EA8C1F48-3CD9-0581-05FF-F8525FEC6621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8" creationId="{0D531EF9-D5CC-BC46-6027-F47A2F775F4E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9" creationId="{C6BFB8B3-1BB6-1B65-D312-FAB3590EB249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0" creationId="{99B3FF34-5875-186B-0B83-8C2D126BED3B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44" creationId="{D519DCFC-988E-2801-4C51-796585F1B688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46" creationId="{7B53DB05-BB60-7E77-B4BD-6FBEB770844F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47" creationId="{26F73230-1420-3168-647C-C2946103434D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48" creationId="{7F36B9FE-3343-E0D2-6F01-AAC3D317407A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49" creationId="{CBD11FF7-1038-0891-CEB0-F7CD2DFF631B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50" creationId="{44F8B5D5-9641-4A94-2923-88112D72904E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51" creationId="{F4486034-B369-B107-1841-A9B613FA4C3C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89" creationId="{B5EE6450-1825-7F07-A26E-C7A31D96FA88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90" creationId="{265A1A67-5D5C-B44F-1399-3BF8FAAF75E3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91" creationId="{DA1CCFD5-4754-2806-5DD1-180F078BAA16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93" creationId="{A8E0D51B-66E0-B7BE-5488-9ECE81B72E45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94" creationId="{91FE6240-058B-FBA8-8383-9D17C2889600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95" creationId="{488E424F-DDCF-D6E8-680A-97401032E988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00" creationId="{AAF571E2-3D49-42CB-F9C1-0D20BD9B0731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01" creationId="{BEAC99B8-BDF5-D1D5-3325-CEAD450B564E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02" creationId="{029D1EBB-8435-CD4D-840B-C928220F59EC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18" creationId="{F38AFBCA-63DE-F584-8A58-DF081F1E2F90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19" creationId="{3CD52D8C-F487-537C-A872-4FE056173F9D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20" creationId="{9F0FB91D-AAE2-B918-8FFC-BBA57F0BFEC0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23" creationId="{6E1F2D0D-5D60-6F06-259C-F9571FE78234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24" creationId="{0111C60B-522C-901A-7B81-6FF9479DE68C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25" creationId="{DA036211-1757-9F67-334D-BD9A62AE3CCE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28" creationId="{1320AD17-8092-556F-E007-0515067120DF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29" creationId="{6993BD5E-322A-4DE5-0140-9D15917E491D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30" creationId="{8974D499-2301-14FD-EC2C-8E9FEE6C7A36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33" creationId="{B25E7366-4696-E305-713A-8481DB85D10D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34" creationId="{1E6145AB-C74F-4A99-18EC-8EEC31415120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35" creationId="{C331B276-8C46-112A-D9B3-80B24AD98621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38" creationId="{24CC51C2-4879-1A6D-0CB3-248DA3D8D17C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39" creationId="{F61ACA28-D608-1456-D181-D5DE65171D58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40" creationId="{D387EEB2-2262-0EAF-3A31-648543AC3113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43" creationId="{385F9A47-5C21-3D3B-28AC-C0F2A4C3BCBA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44" creationId="{81F37757-6889-A8C6-A33A-E4C9570B0FE2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45" creationId="{0D430CC9-C12C-F236-797B-FEE53CF58EAD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48" creationId="{45F9BDC2-0888-369A-627B-10BCB122EDD6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49" creationId="{94191040-AC28-9802-3E41-C825D1727101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50" creationId="{30CEE903-8E84-8FDD-497B-34AF66FB91EB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53" creationId="{2D96E395-B202-D253-9C08-C60AB13FD984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54" creationId="{82C97CF4-6EEC-90F9-E63F-3053AA54B208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55" creationId="{1FB320F2-0A9A-7D99-9EBF-7AD47AA2EF65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58" creationId="{DCA3600E-9ABB-201A-2001-FC48B290AFE4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59" creationId="{0EADA9E9-6F69-28BB-DFA3-E8E7DDE6FA30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60" creationId="{A48D681C-C969-0895-C7D0-AC7D45CB9383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63" creationId="{22AAB287-D3C5-DA19-ABC7-35F2265E70B1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64" creationId="{3D920C9D-D128-B6B2-47C0-42F2819F3724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65" creationId="{D2E6A127-C9CC-C977-B06F-DA59E8780FF7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66" creationId="{92888D36-4192-09D8-0150-8452E54815A4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67" creationId="{64366984-E248-E77A-B141-FBD76D1FCA0F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68" creationId="{8D8D16DA-A6BD-700C-B4E7-97F7CEBAC59E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69" creationId="{1277EE47-A7B2-7006-E839-7D45E2C9F9F3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70" creationId="{46F77A57-DFE8-9CB1-5987-626E93605B0B}"/>
          </ac:spMkLst>
        </pc:spChg>
        <pc:spChg chg="mod">
          <ac:chgData name="Renato De Souza Sanchetta" userId="6c506eea-caf3-4e48-a971-d437549eb43e" providerId="ADAL" clId="{82BC7608-D706-4801-975A-1F631E4DA3FD}" dt="2024-08-02T18:56:19.004" v="8042" actId="164"/>
          <ac:spMkLst>
            <pc:docMk/>
            <pc:sldMk cId="1124634094" sldId="2147470708"/>
            <ac:spMk id="173" creationId="{D4A0FC21-3AAA-E249-8693-0B5033166A87}"/>
          </ac:spMkLst>
        </pc:spChg>
        <pc:grpChg chg="add 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4" creationId="{8EE42331-4EF2-A15E-3ECA-F03131851F28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58" creationId="{9E2C6D95-FCA6-1DAE-035D-63D466EA27AB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59" creationId="{4736D17D-4A74-C0BC-44E3-FB73F6064218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60" creationId="{7BB3F002-B3E8-3E8C-02B2-710BFF10C73A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61" creationId="{65A96AB8-997B-0F7F-0FE4-0DDA0F803BC4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62" creationId="{E07A99CA-C0DA-5F4D-CD91-512C304A11C9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63" creationId="{A0432862-C21C-D684-F067-CBF96A041AF4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88" creationId="{9D113BDE-0052-A978-018E-05A57CF21A5F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92" creationId="{298C11EF-9FEF-DC73-2894-D9CAB4BA44C7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96" creationId="{8ED32751-7C99-12A3-4124-85B7F6FEE95D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97" creationId="{85B9CDB4-95DA-3A3C-5304-412763066E94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98" creationId="{7EE6E490-F311-22CF-5CCB-9E93650948A4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99" creationId="{BFE486D9-0C41-9FD1-F845-A591522F9EEF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16" creationId="{1B981342-FF40-0A5D-D862-95D813898AAF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17" creationId="{ECA0C78E-538B-C607-85FA-E900C9DA6BBF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21" creationId="{F900B121-7562-E652-0899-E986FD9BB32D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22" creationId="{35B8A0E6-6582-52E0-5F6B-9AAF86750682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26" creationId="{4BF30E99-8556-F951-1820-03B5327DED87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27" creationId="{6C478C16-182A-29E7-4196-2BAB83C674AD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31" creationId="{85481077-BC06-A2E1-3535-A14070D434F2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32" creationId="{9E14DB6E-B6C3-6374-DAC2-69DBDC637BBA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36" creationId="{45E19D33-56D7-9C44-A2E5-20FD45B212FC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37" creationId="{A0BF1E3D-A804-076E-68AE-E59A45D87472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41" creationId="{D7C71625-5FE8-92FD-BD1F-1CD9124C2EBD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42" creationId="{6C877A8C-7ABA-E8E9-AF05-0817585FDA2C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46" creationId="{7984F653-2F97-43E2-4C4B-673A741DBAD6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47" creationId="{E5ABFB44-A8E7-4749-6A66-1BEF14AED260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51" creationId="{9655FE1D-16EC-268B-EEE5-C5422B4EEF46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52" creationId="{A083EF03-D608-A7E7-3893-BBD70C87B4E5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56" creationId="{F7B9A658-21B3-FB5B-FC94-D547DF07CEB8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57" creationId="{D090D7C7-63DA-487A-1D27-3FA2ED71C42A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61" creationId="{F11230DB-C4F2-92D8-DADC-1390A065DC6E}"/>
          </ac:grpSpMkLst>
        </pc:grpChg>
        <pc:grpChg chg="mod">
          <ac:chgData name="Renato De Souza Sanchetta" userId="6c506eea-caf3-4e48-a971-d437549eb43e" providerId="ADAL" clId="{82BC7608-D706-4801-975A-1F631E4DA3FD}" dt="2024-08-02T18:56:19.004" v="8042" actId="164"/>
          <ac:grpSpMkLst>
            <pc:docMk/>
            <pc:sldMk cId="1124634094" sldId="2147470708"/>
            <ac:grpSpMk id="162" creationId="{54A68D5F-ABE6-C362-B70F-8FB41E45BC53}"/>
          </ac:grpSpMkLst>
        </pc:grpChg>
        <pc:cxnChg chg="mod">
          <ac:chgData name="Renato De Souza Sanchetta" userId="6c506eea-caf3-4e48-a971-d437549eb43e" providerId="ADAL" clId="{82BC7608-D706-4801-975A-1F631E4DA3FD}" dt="2024-08-02T18:56:19.004" v="8042" actId="164"/>
          <ac:cxnSpMkLst>
            <pc:docMk/>
            <pc:sldMk cId="1124634094" sldId="2147470708"/>
            <ac:cxnSpMk id="65" creationId="{1C07A6E9-DCFE-C8D5-9EDE-95822CCDDFF0}"/>
          </ac:cxnSpMkLst>
        </pc:cxnChg>
        <pc:cxnChg chg="mod">
          <ac:chgData name="Renato De Souza Sanchetta" userId="6c506eea-caf3-4e48-a971-d437549eb43e" providerId="ADAL" clId="{82BC7608-D706-4801-975A-1F631E4DA3FD}" dt="2024-08-02T18:56:19.004" v="8042" actId="164"/>
          <ac:cxnSpMkLst>
            <pc:docMk/>
            <pc:sldMk cId="1124634094" sldId="2147470708"/>
            <ac:cxnSpMk id="66" creationId="{6A759C2C-D87C-E4C3-5E34-E345DABC3962}"/>
          </ac:cxnSpMkLst>
        </pc:cxnChg>
        <pc:cxnChg chg="mod">
          <ac:chgData name="Renato De Souza Sanchetta" userId="6c506eea-caf3-4e48-a971-d437549eb43e" providerId="ADAL" clId="{82BC7608-D706-4801-975A-1F631E4DA3FD}" dt="2024-08-02T18:56:19.004" v="8042" actId="164"/>
          <ac:cxnSpMkLst>
            <pc:docMk/>
            <pc:sldMk cId="1124634094" sldId="2147470708"/>
            <ac:cxnSpMk id="73" creationId="{CD6FF5F5-3CEE-ABAF-1E23-747F28F18049}"/>
          </ac:cxnSpMkLst>
        </pc:cxnChg>
        <pc:cxnChg chg="mod">
          <ac:chgData name="Renato De Souza Sanchetta" userId="6c506eea-caf3-4e48-a971-d437549eb43e" providerId="ADAL" clId="{82BC7608-D706-4801-975A-1F631E4DA3FD}" dt="2024-08-02T18:56:19.004" v="8042" actId="164"/>
          <ac:cxnSpMkLst>
            <pc:docMk/>
            <pc:sldMk cId="1124634094" sldId="2147470708"/>
            <ac:cxnSpMk id="76" creationId="{C231C97A-4577-71D5-765F-28D6496356EF}"/>
          </ac:cxnSpMkLst>
        </pc:cxnChg>
        <pc:cxnChg chg="mod">
          <ac:chgData name="Renato De Souza Sanchetta" userId="6c506eea-caf3-4e48-a971-d437549eb43e" providerId="ADAL" clId="{82BC7608-D706-4801-975A-1F631E4DA3FD}" dt="2024-08-02T18:56:19.004" v="8042" actId="164"/>
          <ac:cxnSpMkLst>
            <pc:docMk/>
            <pc:sldMk cId="1124634094" sldId="2147470708"/>
            <ac:cxnSpMk id="79" creationId="{E054A1FD-653D-0D16-A8B4-7562B98F3AB1}"/>
          </ac:cxnSpMkLst>
        </pc:cxnChg>
        <pc:cxnChg chg="mod">
          <ac:chgData name="Renato De Souza Sanchetta" userId="6c506eea-caf3-4e48-a971-d437549eb43e" providerId="ADAL" clId="{82BC7608-D706-4801-975A-1F631E4DA3FD}" dt="2024-08-02T18:56:19.004" v="8042" actId="164"/>
          <ac:cxnSpMkLst>
            <pc:docMk/>
            <pc:sldMk cId="1124634094" sldId="2147470708"/>
            <ac:cxnSpMk id="82" creationId="{8A603D24-25CC-0DA3-9FB7-B17C23736ACC}"/>
          </ac:cxnSpMkLst>
        </pc:cxnChg>
        <pc:cxnChg chg="mod">
          <ac:chgData name="Renato De Souza Sanchetta" userId="6c506eea-caf3-4e48-a971-d437549eb43e" providerId="ADAL" clId="{82BC7608-D706-4801-975A-1F631E4DA3FD}" dt="2024-08-02T18:56:19.004" v="8042" actId="164"/>
          <ac:cxnSpMkLst>
            <pc:docMk/>
            <pc:sldMk cId="1124634094" sldId="2147470708"/>
            <ac:cxnSpMk id="85" creationId="{A3255DDA-0EBB-1FDF-EAE1-F2CE88C270E7}"/>
          </ac:cxnSpMkLst>
        </pc:cxnChg>
      </pc:sldChg>
      <pc:sldChg chg="addSp delSp modSp add mod modTransition delAnim">
        <pc:chgData name="Renato De Souza Sanchetta" userId="6c506eea-caf3-4e48-a971-d437549eb43e" providerId="ADAL" clId="{82BC7608-D706-4801-975A-1F631E4DA3FD}" dt="2024-08-02T20:40:26.258" v="9930"/>
        <pc:sldMkLst>
          <pc:docMk/>
          <pc:sldMk cId="940300306" sldId="2147470709"/>
        </pc:sldMkLst>
        <pc:spChg chg="mod">
          <ac:chgData name="Renato De Souza Sanchetta" userId="6c506eea-caf3-4e48-a971-d437549eb43e" providerId="ADAL" clId="{82BC7608-D706-4801-975A-1F631E4DA3FD}" dt="2024-08-02T18:37:27.781" v="7714" actId="20577"/>
          <ac:spMkLst>
            <pc:docMk/>
            <pc:sldMk cId="940300306" sldId="2147470709"/>
            <ac:spMk id="12" creationId="{210F3A97-B67C-0316-657D-C2731E707B08}"/>
          </ac:spMkLst>
        </pc:spChg>
        <pc:spChg chg="del">
          <ac:chgData name="Renato De Souza Sanchetta" userId="6c506eea-caf3-4e48-a971-d437549eb43e" providerId="ADAL" clId="{82BC7608-D706-4801-975A-1F631E4DA3FD}" dt="2024-08-02T18:37:16.574" v="7694" actId="478"/>
          <ac:spMkLst>
            <pc:docMk/>
            <pc:sldMk cId="940300306" sldId="2147470709"/>
            <ac:spMk id="211" creationId="{01E8035F-A37A-BC83-B62A-AD91B34A170A}"/>
          </ac:spMkLst>
        </pc:spChg>
        <pc:spChg chg="del">
          <ac:chgData name="Renato De Souza Sanchetta" userId="6c506eea-caf3-4e48-a971-d437549eb43e" providerId="ADAL" clId="{82BC7608-D706-4801-975A-1F631E4DA3FD}" dt="2024-08-02T18:37:16.574" v="7694" actId="478"/>
          <ac:spMkLst>
            <pc:docMk/>
            <pc:sldMk cId="940300306" sldId="2147470709"/>
            <ac:spMk id="212" creationId="{54CEBCC0-F58C-DD9F-D380-768F33B334C8}"/>
          </ac:spMkLst>
        </pc:spChg>
        <pc:spChg chg="del">
          <ac:chgData name="Renato De Souza Sanchetta" userId="6c506eea-caf3-4e48-a971-d437549eb43e" providerId="ADAL" clId="{82BC7608-D706-4801-975A-1F631E4DA3FD}" dt="2024-08-02T18:37:16.574" v="7694" actId="478"/>
          <ac:spMkLst>
            <pc:docMk/>
            <pc:sldMk cId="940300306" sldId="2147470709"/>
            <ac:spMk id="213" creationId="{5B466FE5-EA1B-98A7-5A12-86A3ACFD19E8}"/>
          </ac:spMkLst>
        </pc:spChg>
        <pc:spChg chg="del">
          <ac:chgData name="Renato De Souza Sanchetta" userId="6c506eea-caf3-4e48-a971-d437549eb43e" providerId="ADAL" clId="{82BC7608-D706-4801-975A-1F631E4DA3FD}" dt="2024-08-02T18:37:16.574" v="7694" actId="478"/>
          <ac:spMkLst>
            <pc:docMk/>
            <pc:sldMk cId="940300306" sldId="2147470709"/>
            <ac:spMk id="214" creationId="{E7AF6964-7241-2919-E4E4-E4FBE4D1F8DF}"/>
          </ac:spMkLst>
        </pc:spChg>
        <pc:grpChg chg="del">
          <ac:chgData name="Renato De Souza Sanchetta" userId="6c506eea-caf3-4e48-a971-d437549eb43e" providerId="ADAL" clId="{82BC7608-D706-4801-975A-1F631E4DA3FD}" dt="2024-08-02T18:37:16.574" v="7694" actId="478"/>
          <ac:grpSpMkLst>
            <pc:docMk/>
            <pc:sldMk cId="940300306" sldId="2147470709"/>
            <ac:grpSpMk id="215" creationId="{01AE0DAC-37AA-E131-FA09-1F154FE94128}"/>
          </ac:grpSpMkLst>
        </pc:grpChg>
        <pc:grpChg chg="del">
          <ac:chgData name="Renato De Souza Sanchetta" userId="6c506eea-caf3-4e48-a971-d437549eb43e" providerId="ADAL" clId="{82BC7608-D706-4801-975A-1F631E4DA3FD}" dt="2024-08-02T18:37:16.574" v="7694" actId="478"/>
          <ac:grpSpMkLst>
            <pc:docMk/>
            <pc:sldMk cId="940300306" sldId="2147470709"/>
            <ac:grpSpMk id="216" creationId="{B42EE517-A241-0EC8-DC80-B4257588E148}"/>
          </ac:grpSpMkLst>
        </pc:grpChg>
        <pc:grpChg chg="del">
          <ac:chgData name="Renato De Souza Sanchetta" userId="6c506eea-caf3-4e48-a971-d437549eb43e" providerId="ADAL" clId="{82BC7608-D706-4801-975A-1F631E4DA3FD}" dt="2024-08-02T18:37:16.574" v="7694" actId="478"/>
          <ac:grpSpMkLst>
            <pc:docMk/>
            <pc:sldMk cId="940300306" sldId="2147470709"/>
            <ac:grpSpMk id="217" creationId="{6337A683-BA12-8439-BC27-13294E6BE834}"/>
          </ac:grpSpMkLst>
        </pc:grpChg>
        <pc:picChg chg="add del mod">
          <ac:chgData name="Renato De Souza Sanchetta" userId="6c506eea-caf3-4e48-a971-d437549eb43e" providerId="ADAL" clId="{82BC7608-D706-4801-975A-1F631E4DA3FD}" dt="2024-08-02T18:50:39.804" v="7763" actId="1076"/>
          <ac:picMkLst>
            <pc:docMk/>
            <pc:sldMk cId="940300306" sldId="2147470709"/>
            <ac:picMk id="7" creationId="{6DC29132-174B-2B36-A090-B7FD1E5234C1}"/>
          </ac:picMkLst>
        </pc:picChg>
        <pc:picChg chg="add del mod">
          <ac:chgData name="Renato De Souza Sanchetta" userId="6c506eea-caf3-4e48-a971-d437549eb43e" providerId="ADAL" clId="{82BC7608-D706-4801-975A-1F631E4DA3FD}" dt="2024-08-02T18:50:39.804" v="7763" actId="1076"/>
          <ac:picMkLst>
            <pc:docMk/>
            <pc:sldMk cId="940300306" sldId="2147470709"/>
            <ac:picMk id="9" creationId="{6F676DD6-287C-6F42-296C-EE56C01E60F1}"/>
          </ac:picMkLst>
        </pc:picChg>
        <pc:picChg chg="add del mod">
          <ac:chgData name="Renato De Souza Sanchetta" userId="6c506eea-caf3-4e48-a971-d437549eb43e" providerId="ADAL" clId="{82BC7608-D706-4801-975A-1F631E4DA3FD}" dt="2024-08-02T18:50:05.875" v="7761" actId="22"/>
          <ac:picMkLst>
            <pc:docMk/>
            <pc:sldMk cId="940300306" sldId="2147470709"/>
            <ac:picMk id="17" creationId="{1E96C398-95B8-4717-90B2-2B6D474A371A}"/>
          </ac:picMkLst>
        </pc:pic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3" creationId="{515828DF-4382-759B-1FEF-0B136FE24456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4" creationId="{7E341C57-8BE7-0FF8-F8E8-F56CA8FA43B1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5" creationId="{C39EC592-F539-F52C-95AE-E4887D7B1B66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6" creationId="{FF39B7F8-D0FD-182E-AB28-92DC2BC97EFB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22" creationId="{C6CE067C-3B8A-7FBC-3005-22D6A842EFCB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23" creationId="{BCE989DC-66E2-1B42-61FD-02FCB5321E2A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29" creationId="{76053DE6-0664-18A9-563A-2A8855275621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31" creationId="{0523792D-EEDC-8250-C785-40E2158A037E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53" creationId="{86CAD505-132C-910A-B8CB-1DBF468C528D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54" creationId="{66CD0131-C66C-4D43-591A-2D89F85CACB2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68" creationId="{066CE737-A6F4-C199-65DD-4278410B2982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71" creationId="{62A1A5C2-DA4B-90BA-1507-F1724AA9268D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84" creationId="{EA517FDF-3041-EBB5-86D4-18D954238782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86" creationId="{D06746A4-A396-9073-1D2E-1D8EB9672946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87" creationId="{E8BF98FE-5119-EDC2-64BB-BC4B1D00DC6E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03" creationId="{FCD24E2F-29C3-F678-7E00-A017296E3AC8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05" creationId="{ADEFF159-52B6-FDC3-A8BC-FF1FD7120F85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06" creationId="{6DDCEEC2-0157-D2A2-2128-62EFD7510CF7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08" creationId="{FE8CEE28-21EA-19B5-C853-D1BA19ECB00D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09" creationId="{969D0AE2-F6F3-9FA5-60EF-457265EEB74D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14" creationId="{60ADA3DE-8875-918C-F64F-2B9400715A4E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76" creationId="{A745193B-92BD-4A71-F552-419AC400F36E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80" creationId="{50C69304-6D00-9099-C141-C290480F0CD5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84" creationId="{3FCC830A-56FD-2105-FFFA-22BBD7CAF7E2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88" creationId="{A5F40787-59D5-1FDF-3D54-021F59212B34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192" creationId="{5D6DB6C8-FA09-9B03-FCD5-D2800BA0B1F8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200" creationId="{AD24A046-B22E-40AE-E321-CFBA3496FC7E}"/>
          </ac:cxnSpMkLst>
        </pc:cxnChg>
        <pc:cxnChg chg="mod">
          <ac:chgData name="Renato De Souza Sanchetta" userId="6c506eea-caf3-4e48-a971-d437549eb43e" providerId="ADAL" clId="{82BC7608-D706-4801-975A-1F631E4DA3FD}" dt="2024-08-02T18:37:16.574" v="7694" actId="478"/>
          <ac:cxnSpMkLst>
            <pc:docMk/>
            <pc:sldMk cId="940300306" sldId="2147470709"/>
            <ac:cxnSpMk id="204" creationId="{C99ED7B5-65EC-5A33-E851-E30A17FE024D}"/>
          </ac:cxnSpMkLst>
        </pc:cxnChg>
      </pc:sldChg>
      <pc:sldChg chg="addSp delSp modSp add mod modTransition delAnim modAnim">
        <pc:chgData name="Renato De Souza Sanchetta" userId="6c506eea-caf3-4e48-a971-d437549eb43e" providerId="ADAL" clId="{82BC7608-D706-4801-975A-1F631E4DA3FD}" dt="2024-08-02T21:14:33.819" v="10756" actId="6549"/>
        <pc:sldMkLst>
          <pc:docMk/>
          <pc:sldMk cId="1058602228" sldId="2147470710"/>
        </pc:sldMkLst>
        <pc:spChg chg="del">
          <ac:chgData name="Renato De Souza Sanchetta" userId="6c506eea-caf3-4e48-a971-d437549eb43e" providerId="ADAL" clId="{82BC7608-D706-4801-975A-1F631E4DA3FD}" dt="2024-08-02T20:34:33.992" v="9905" actId="478"/>
          <ac:spMkLst>
            <pc:docMk/>
            <pc:sldMk cId="1058602228" sldId="2147470710"/>
            <ac:spMk id="2" creationId="{C88BCF40-F76C-9C50-6DD6-BA1EB6F72DE6}"/>
          </ac:spMkLst>
        </pc:spChg>
        <pc:spChg chg="del">
          <ac:chgData name="Renato De Souza Sanchetta" userId="6c506eea-caf3-4e48-a971-d437549eb43e" providerId="ADAL" clId="{82BC7608-D706-4801-975A-1F631E4DA3FD}" dt="2024-08-02T20:34:33.992" v="9905" actId="478"/>
          <ac:spMkLst>
            <pc:docMk/>
            <pc:sldMk cId="1058602228" sldId="2147470710"/>
            <ac:spMk id="3" creationId="{1FC3F7A7-2F49-B460-F2D5-E31608F5C12B}"/>
          </ac:spMkLst>
        </pc:spChg>
        <pc:spChg chg="mod">
          <ac:chgData name="Renato De Souza Sanchetta" userId="6c506eea-caf3-4e48-a971-d437549eb43e" providerId="ADAL" clId="{82BC7608-D706-4801-975A-1F631E4DA3FD}" dt="2024-08-02T20:40:30.547" v="9931" actId="20577"/>
          <ac:spMkLst>
            <pc:docMk/>
            <pc:sldMk cId="1058602228" sldId="2147470710"/>
            <ac:spMk id="12" creationId="{210F3A97-B67C-0316-657D-C2731E707B08}"/>
          </ac:spMkLst>
        </pc:spChg>
        <pc:spChg chg="mod topLvl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18" creationId="{8CC59A99-9DCB-A6C9-7BCA-E90D68BF0DAD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19" creationId="{483BE5FE-B69A-80FA-627F-0A9538652A66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20" creationId="{91E25892-9057-CCD2-0F9F-E2D371A9B389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21" creationId="{8B34D182-9627-483B-5E65-307E669EADDB}"/>
          </ac:spMkLst>
        </pc:spChg>
        <pc:spChg chg="mod topLvl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25" creationId="{FF4EFA13-1ECB-4CA5-B286-DC56D9D98C85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26" creationId="{D6FDBBE8-E7E6-3FBD-C14E-B0A97D8EA16A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27" creationId="{357E2EB1-4C5A-C13B-B99B-3B6437BDE1BD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28" creationId="{C311CD4A-E696-0FA0-E2CF-5CF06F27DA05}"/>
          </ac:spMkLst>
        </pc:spChg>
        <pc:spChg chg="mod topLvl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32" creationId="{57E6A9C4-AD55-99EE-5E42-43BC016F34A4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33" creationId="{42F6CC12-6B4C-43C6-3733-50D34DEE8018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34" creationId="{7C27A9F0-24CF-C4BD-6B74-90217273965F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35" creationId="{9DA82DD7-9D89-25A1-5B5B-30E0F99AF2CB}"/>
          </ac:spMkLst>
        </pc:spChg>
        <pc:spChg chg="mod topLvl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39" creationId="{A072619D-CECD-9B29-4D97-C4B6D16F01BB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40" creationId="{772FC2AD-E17C-1527-3CA0-CFB9A1913233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41" creationId="{C217D652-5E7D-EF26-E71B-062DCB87032C}"/>
          </ac:spMkLst>
        </pc:spChg>
        <pc:spChg chg="mod">
          <ac:chgData name="Renato De Souza Sanchetta" userId="6c506eea-caf3-4e48-a971-d437549eb43e" providerId="ADAL" clId="{82BC7608-D706-4801-975A-1F631E4DA3FD}" dt="2024-08-02T20:54:30.234" v="9950" actId="165"/>
          <ac:spMkLst>
            <pc:docMk/>
            <pc:sldMk cId="1058602228" sldId="2147470710"/>
            <ac:spMk id="42" creationId="{D334F5F0-43D2-AE79-E4D0-89FFFAB0F4AB}"/>
          </ac:spMkLst>
        </pc:spChg>
        <pc:spChg chg="add mod">
          <ac:chgData name="Renato De Souza Sanchetta" userId="6c506eea-caf3-4e48-a971-d437549eb43e" providerId="ADAL" clId="{82BC7608-D706-4801-975A-1F631E4DA3FD}" dt="2024-08-02T21:14:27.010" v="10755" actId="465"/>
          <ac:spMkLst>
            <pc:docMk/>
            <pc:sldMk cId="1058602228" sldId="2147470710"/>
            <ac:spMk id="43" creationId="{ECBB088D-B419-3FB0-28DF-4B2940E8B342}"/>
          </ac:spMkLst>
        </pc:spChg>
        <pc:spChg chg="add mod">
          <ac:chgData name="Renato De Souza Sanchetta" userId="6c506eea-caf3-4e48-a971-d437549eb43e" providerId="ADAL" clId="{82BC7608-D706-4801-975A-1F631E4DA3FD}" dt="2024-08-02T21:14:33.819" v="10756" actId="6549"/>
          <ac:spMkLst>
            <pc:docMk/>
            <pc:sldMk cId="1058602228" sldId="2147470710"/>
            <ac:spMk id="45" creationId="{42C773DE-EFDD-BF64-72D0-B6D4E864C1A5}"/>
          </ac:spMkLst>
        </pc:spChg>
        <pc:spChg chg="add mod">
          <ac:chgData name="Renato De Souza Sanchetta" userId="6c506eea-caf3-4e48-a971-d437549eb43e" providerId="ADAL" clId="{82BC7608-D706-4801-975A-1F631E4DA3FD}" dt="2024-08-02T21:14:27.010" v="10755" actId="465"/>
          <ac:spMkLst>
            <pc:docMk/>
            <pc:sldMk cId="1058602228" sldId="2147470710"/>
            <ac:spMk id="52" creationId="{B116DAF4-F209-8CFF-BCE2-9D6F7EEAA549}"/>
          </ac:spMkLst>
        </pc:spChg>
        <pc:spChg chg="add mod">
          <ac:chgData name="Renato De Souza Sanchetta" userId="6c506eea-caf3-4e48-a971-d437549eb43e" providerId="ADAL" clId="{82BC7608-D706-4801-975A-1F631E4DA3FD}" dt="2024-08-02T21:14:20.831" v="10754" actId="552"/>
          <ac:spMkLst>
            <pc:docMk/>
            <pc:sldMk cId="1058602228" sldId="2147470710"/>
            <ac:spMk id="53" creationId="{A22B7E0B-4130-EC44-0657-990707D35630}"/>
          </ac:spMkLst>
        </pc:spChg>
        <pc:spChg chg="del">
          <ac:chgData name="Renato De Souza Sanchetta" userId="6c506eea-caf3-4e48-a971-d437549eb43e" providerId="ADAL" clId="{82BC7608-D706-4801-975A-1F631E4DA3FD}" dt="2024-08-02T20:34:33.992" v="9905" actId="478"/>
          <ac:spMkLst>
            <pc:docMk/>
            <pc:sldMk cId="1058602228" sldId="2147470710"/>
            <ac:spMk id="166" creationId="{92888D36-4192-09D8-0150-8452E54815A4}"/>
          </ac:spMkLst>
        </pc:spChg>
        <pc:spChg chg="del">
          <ac:chgData name="Renato De Souza Sanchetta" userId="6c506eea-caf3-4e48-a971-d437549eb43e" providerId="ADAL" clId="{82BC7608-D706-4801-975A-1F631E4DA3FD}" dt="2024-08-02T20:34:33.992" v="9905" actId="478"/>
          <ac:spMkLst>
            <pc:docMk/>
            <pc:sldMk cId="1058602228" sldId="2147470710"/>
            <ac:spMk id="167" creationId="{64366984-E248-E77A-B141-FBD76D1FCA0F}"/>
          </ac:spMkLst>
        </pc:spChg>
        <pc:spChg chg="del">
          <ac:chgData name="Renato De Souza Sanchetta" userId="6c506eea-caf3-4e48-a971-d437549eb43e" providerId="ADAL" clId="{82BC7608-D706-4801-975A-1F631E4DA3FD}" dt="2024-08-02T20:34:33.992" v="9905" actId="478"/>
          <ac:spMkLst>
            <pc:docMk/>
            <pc:sldMk cId="1058602228" sldId="2147470710"/>
            <ac:spMk id="168" creationId="{8D8D16DA-A6BD-700C-B4E7-97F7CEBAC59E}"/>
          </ac:spMkLst>
        </pc:spChg>
        <pc:spChg chg="del">
          <ac:chgData name="Renato De Souza Sanchetta" userId="6c506eea-caf3-4e48-a971-d437549eb43e" providerId="ADAL" clId="{82BC7608-D706-4801-975A-1F631E4DA3FD}" dt="2024-08-02T20:34:33.992" v="9905" actId="478"/>
          <ac:spMkLst>
            <pc:docMk/>
            <pc:sldMk cId="1058602228" sldId="2147470710"/>
            <ac:spMk id="169" creationId="{1277EE47-A7B2-7006-E839-7D45E2C9F9F3}"/>
          </ac:spMkLst>
        </pc:spChg>
        <pc:spChg chg="del">
          <ac:chgData name="Renato De Souza Sanchetta" userId="6c506eea-caf3-4e48-a971-d437549eb43e" providerId="ADAL" clId="{82BC7608-D706-4801-975A-1F631E4DA3FD}" dt="2024-08-02T20:34:33.992" v="9905" actId="478"/>
          <ac:spMkLst>
            <pc:docMk/>
            <pc:sldMk cId="1058602228" sldId="2147470710"/>
            <ac:spMk id="170" creationId="{46F77A57-DFE8-9CB1-5987-626E93605B0B}"/>
          </ac:spMkLst>
        </pc:spChg>
        <pc:spChg chg="del">
          <ac:chgData name="Renato De Souza Sanchetta" userId="6c506eea-caf3-4e48-a971-d437549eb43e" providerId="ADAL" clId="{82BC7608-D706-4801-975A-1F631E4DA3FD}" dt="2024-08-02T20:34:33.992" v="9905" actId="478"/>
          <ac:spMkLst>
            <pc:docMk/>
            <pc:sldMk cId="1058602228" sldId="2147470710"/>
            <ac:spMk id="173" creationId="{D4A0FC21-3AAA-E249-8693-0B5033166A87}"/>
          </ac:spMkLst>
        </pc:spChg>
        <pc:grpChg chg="add del mod">
          <ac:chgData name="Renato De Souza Sanchetta" userId="6c506eea-caf3-4e48-a971-d437549eb43e" providerId="ADAL" clId="{82BC7608-D706-4801-975A-1F631E4DA3FD}" dt="2024-08-02T20:54:15.020" v="9948" actId="165"/>
          <ac:grpSpMkLst>
            <pc:docMk/>
            <pc:sldMk cId="1058602228" sldId="2147470710"/>
            <ac:grpSpMk id="4" creationId="{D5357BCD-0B9E-52D0-3706-E9AFBDEFCDA7}"/>
          </ac:grpSpMkLst>
        </pc:grpChg>
        <pc:grpChg chg="del mod topLvl">
          <ac:chgData name="Renato De Souza Sanchetta" userId="6c506eea-caf3-4e48-a971-d437549eb43e" providerId="ADAL" clId="{82BC7608-D706-4801-975A-1F631E4DA3FD}" dt="2024-08-02T20:54:23.843" v="9949" actId="165"/>
          <ac:grpSpMkLst>
            <pc:docMk/>
            <pc:sldMk cId="1058602228" sldId="2147470710"/>
            <ac:grpSpMk id="5" creationId="{1EBADB6F-71F7-E34C-EFA4-2B8625462B09}"/>
          </ac:grpSpMkLst>
        </pc:grpChg>
        <pc:grpChg chg="del mod topLvl">
          <ac:chgData name="Renato De Souza Sanchetta" userId="6c506eea-caf3-4e48-a971-d437549eb43e" providerId="ADAL" clId="{82BC7608-D706-4801-975A-1F631E4DA3FD}" dt="2024-08-02T20:54:23.843" v="9949" actId="165"/>
          <ac:grpSpMkLst>
            <pc:docMk/>
            <pc:sldMk cId="1058602228" sldId="2147470710"/>
            <ac:grpSpMk id="11" creationId="{4E86C859-9250-0B74-4045-1DE6AF10D1DE}"/>
          </ac:grpSpMkLst>
        </pc:grpChg>
        <pc:grpChg chg="del mod topLvl">
          <ac:chgData name="Renato De Souza Sanchetta" userId="6c506eea-caf3-4e48-a971-d437549eb43e" providerId="ADAL" clId="{82BC7608-D706-4801-975A-1F631E4DA3FD}" dt="2024-08-02T20:54:23.843" v="9949" actId="165"/>
          <ac:grpSpMkLst>
            <pc:docMk/>
            <pc:sldMk cId="1058602228" sldId="2147470710"/>
            <ac:grpSpMk id="13" creationId="{81D649F0-832F-2F5C-F783-0F6CBC377E67}"/>
          </ac:grpSpMkLst>
        </pc:grpChg>
        <pc:grpChg chg="del mod topLvl">
          <ac:chgData name="Renato De Souza Sanchetta" userId="6c506eea-caf3-4e48-a971-d437549eb43e" providerId="ADAL" clId="{82BC7608-D706-4801-975A-1F631E4DA3FD}" dt="2024-08-02T20:54:23.843" v="9949" actId="165"/>
          <ac:grpSpMkLst>
            <pc:docMk/>
            <pc:sldMk cId="1058602228" sldId="2147470710"/>
            <ac:grpSpMk id="14" creationId="{6A43351B-9E5C-9230-1DB4-3C01DAD11DF0}"/>
          </ac:grpSpMkLst>
        </pc:grpChg>
        <pc:grpChg chg="del mod topLvl">
          <ac:chgData name="Renato De Souza Sanchetta" userId="6c506eea-caf3-4e48-a971-d437549eb43e" providerId="ADAL" clId="{82BC7608-D706-4801-975A-1F631E4DA3FD}" dt="2024-08-02T20:54:30.234" v="9950" actId="165"/>
          <ac:grpSpMkLst>
            <pc:docMk/>
            <pc:sldMk cId="1058602228" sldId="2147470710"/>
            <ac:grpSpMk id="16" creationId="{D0E67F53-C9B7-8AF8-561E-CB9489ABA541}"/>
          </ac:grpSpMkLst>
        </pc:grpChg>
        <pc:grpChg chg="mod topLvl">
          <ac:chgData name="Renato De Souza Sanchetta" userId="6c506eea-caf3-4e48-a971-d437549eb43e" providerId="ADAL" clId="{82BC7608-D706-4801-975A-1F631E4DA3FD}" dt="2024-08-02T20:54:30.234" v="9950" actId="165"/>
          <ac:grpSpMkLst>
            <pc:docMk/>
            <pc:sldMk cId="1058602228" sldId="2147470710"/>
            <ac:grpSpMk id="17" creationId="{AAFF7921-E80F-45C2-B3C2-BE5736A0697E}"/>
          </ac:grpSpMkLst>
        </pc:grpChg>
        <pc:grpChg chg="del mod topLvl">
          <ac:chgData name="Renato De Souza Sanchetta" userId="6c506eea-caf3-4e48-a971-d437549eb43e" providerId="ADAL" clId="{82BC7608-D706-4801-975A-1F631E4DA3FD}" dt="2024-08-02T20:54:30.234" v="9950" actId="165"/>
          <ac:grpSpMkLst>
            <pc:docMk/>
            <pc:sldMk cId="1058602228" sldId="2147470710"/>
            <ac:grpSpMk id="23" creationId="{EC15B4F8-78E2-67E6-E9AB-58B21C10B3A5}"/>
          </ac:grpSpMkLst>
        </pc:grpChg>
        <pc:grpChg chg="mod topLvl">
          <ac:chgData name="Renato De Souza Sanchetta" userId="6c506eea-caf3-4e48-a971-d437549eb43e" providerId="ADAL" clId="{82BC7608-D706-4801-975A-1F631E4DA3FD}" dt="2024-08-02T20:54:30.234" v="9950" actId="165"/>
          <ac:grpSpMkLst>
            <pc:docMk/>
            <pc:sldMk cId="1058602228" sldId="2147470710"/>
            <ac:grpSpMk id="24" creationId="{22CB4141-2F07-DABE-4EDD-C97723D32F66}"/>
          </ac:grpSpMkLst>
        </pc:grpChg>
        <pc:grpChg chg="del mod topLvl">
          <ac:chgData name="Renato De Souza Sanchetta" userId="6c506eea-caf3-4e48-a971-d437549eb43e" providerId="ADAL" clId="{82BC7608-D706-4801-975A-1F631E4DA3FD}" dt="2024-08-02T20:54:30.234" v="9950" actId="165"/>
          <ac:grpSpMkLst>
            <pc:docMk/>
            <pc:sldMk cId="1058602228" sldId="2147470710"/>
            <ac:grpSpMk id="30" creationId="{3A5FE090-FA65-C02D-99AC-5FE635BFEF7F}"/>
          </ac:grpSpMkLst>
        </pc:grpChg>
        <pc:grpChg chg="mod topLvl">
          <ac:chgData name="Renato De Souza Sanchetta" userId="6c506eea-caf3-4e48-a971-d437549eb43e" providerId="ADAL" clId="{82BC7608-D706-4801-975A-1F631E4DA3FD}" dt="2024-08-02T20:54:30.234" v="9950" actId="165"/>
          <ac:grpSpMkLst>
            <pc:docMk/>
            <pc:sldMk cId="1058602228" sldId="2147470710"/>
            <ac:grpSpMk id="31" creationId="{0C4FC4A9-5A31-5864-E25B-79D1ABD6EEF3}"/>
          </ac:grpSpMkLst>
        </pc:grpChg>
        <pc:grpChg chg="del mod topLvl">
          <ac:chgData name="Renato De Souza Sanchetta" userId="6c506eea-caf3-4e48-a971-d437549eb43e" providerId="ADAL" clId="{82BC7608-D706-4801-975A-1F631E4DA3FD}" dt="2024-08-02T20:54:30.234" v="9950" actId="165"/>
          <ac:grpSpMkLst>
            <pc:docMk/>
            <pc:sldMk cId="1058602228" sldId="2147470710"/>
            <ac:grpSpMk id="37" creationId="{C5DEA20F-493F-2301-DE5F-F910A2670FEF}"/>
          </ac:grpSpMkLst>
        </pc:grpChg>
        <pc:grpChg chg="mod topLvl">
          <ac:chgData name="Renato De Souza Sanchetta" userId="6c506eea-caf3-4e48-a971-d437549eb43e" providerId="ADAL" clId="{82BC7608-D706-4801-975A-1F631E4DA3FD}" dt="2024-08-02T20:54:30.234" v="9950" actId="165"/>
          <ac:grpSpMkLst>
            <pc:docMk/>
            <pc:sldMk cId="1058602228" sldId="2147470710"/>
            <ac:grpSpMk id="38" creationId="{EC0FAC7B-9636-C7FD-2339-9F594400D18F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58" creationId="{9E2C6D95-FCA6-1DAE-035D-63D466EA27AB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59" creationId="{4736D17D-4A74-C0BC-44E3-FB73F6064218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60" creationId="{7BB3F002-B3E8-3E8C-02B2-710BFF10C73A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61" creationId="{65A96AB8-997B-0F7F-0FE4-0DDA0F803BC4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62" creationId="{E07A99CA-C0DA-5F4D-CD91-512C304A11C9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63" creationId="{A0432862-C21C-D684-F067-CBF96A041AF4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96" creationId="{8ED32751-7C99-12A3-4124-85B7F6FEE95D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97" creationId="{85B9CDB4-95DA-3A3C-5304-412763066E94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98" creationId="{7EE6E490-F311-22CF-5CCB-9E93650948A4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16" creationId="{1B981342-FF40-0A5D-D862-95D813898AAF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21" creationId="{F900B121-7562-E652-0899-E986FD9BB32D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26" creationId="{4BF30E99-8556-F951-1820-03B5327DED87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31" creationId="{85481077-BC06-A2E1-3535-A14070D434F2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36" creationId="{45E19D33-56D7-9C44-A2E5-20FD45B212FC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41" creationId="{D7C71625-5FE8-92FD-BD1F-1CD9124C2EBD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46" creationId="{7984F653-2F97-43E2-4C4B-673A741DBAD6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51" creationId="{9655FE1D-16EC-268B-EEE5-C5422B4EEF46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56" creationId="{F7B9A658-21B3-FB5B-FC94-D547DF07CEB8}"/>
          </ac:grpSpMkLst>
        </pc:grpChg>
        <pc:grpChg chg="del">
          <ac:chgData name="Renato De Souza Sanchetta" userId="6c506eea-caf3-4e48-a971-d437549eb43e" providerId="ADAL" clId="{82BC7608-D706-4801-975A-1F631E4DA3FD}" dt="2024-08-02T20:34:33.992" v="9905" actId="478"/>
          <ac:grpSpMkLst>
            <pc:docMk/>
            <pc:sldMk cId="1058602228" sldId="2147470710"/>
            <ac:grpSpMk id="161" creationId="{F11230DB-C4F2-92D8-DADC-1390A065DC6E}"/>
          </ac:grpSpMkLst>
        </pc:grpChg>
        <pc:cxnChg chg="mod topLvl">
          <ac:chgData name="Renato De Souza Sanchetta" userId="6c506eea-caf3-4e48-a971-d437549eb43e" providerId="ADAL" clId="{82BC7608-D706-4801-975A-1F631E4DA3FD}" dt="2024-08-02T20:54:23.843" v="9949" actId="165"/>
          <ac:cxnSpMkLst>
            <pc:docMk/>
            <pc:sldMk cId="1058602228" sldId="2147470710"/>
            <ac:cxnSpMk id="15" creationId="{E993AB6F-8A30-8025-1828-4CEE8909B427}"/>
          </ac:cxnSpMkLst>
        </pc:cxnChg>
        <pc:cxnChg chg="mod topLvl">
          <ac:chgData name="Renato De Souza Sanchetta" userId="6c506eea-caf3-4e48-a971-d437549eb43e" providerId="ADAL" clId="{82BC7608-D706-4801-975A-1F631E4DA3FD}" dt="2024-08-02T20:54:23.843" v="9949" actId="165"/>
          <ac:cxnSpMkLst>
            <pc:docMk/>
            <pc:sldMk cId="1058602228" sldId="2147470710"/>
            <ac:cxnSpMk id="22" creationId="{3A5D89DE-8BB8-F944-16A9-7FAEE8DB2905}"/>
          </ac:cxnSpMkLst>
        </pc:cxnChg>
        <pc:cxnChg chg="mod topLvl">
          <ac:chgData name="Renato De Souza Sanchetta" userId="6c506eea-caf3-4e48-a971-d437549eb43e" providerId="ADAL" clId="{82BC7608-D706-4801-975A-1F631E4DA3FD}" dt="2024-08-02T20:54:23.843" v="9949" actId="165"/>
          <ac:cxnSpMkLst>
            <pc:docMk/>
            <pc:sldMk cId="1058602228" sldId="2147470710"/>
            <ac:cxnSpMk id="29" creationId="{E0431F9D-A308-6349-288A-26D6F128B386}"/>
          </ac:cxnSpMkLst>
        </pc:cxnChg>
        <pc:cxnChg chg="mod topLvl">
          <ac:chgData name="Renato De Souza Sanchetta" userId="6c506eea-caf3-4e48-a971-d437549eb43e" providerId="ADAL" clId="{82BC7608-D706-4801-975A-1F631E4DA3FD}" dt="2024-08-02T20:54:23.843" v="9949" actId="165"/>
          <ac:cxnSpMkLst>
            <pc:docMk/>
            <pc:sldMk cId="1058602228" sldId="2147470710"/>
            <ac:cxnSpMk id="36" creationId="{312CCBB5-8F53-35A6-BF65-2D65A54E3E19}"/>
          </ac:cxnSpMkLst>
        </pc:cxnChg>
        <pc:cxnChg chg="del mod">
          <ac:chgData name="Renato De Souza Sanchetta" userId="6c506eea-caf3-4e48-a971-d437549eb43e" providerId="ADAL" clId="{82BC7608-D706-4801-975A-1F631E4DA3FD}" dt="2024-08-02T20:34:33.992" v="9905" actId="478"/>
          <ac:cxnSpMkLst>
            <pc:docMk/>
            <pc:sldMk cId="1058602228" sldId="2147470710"/>
            <ac:cxnSpMk id="65" creationId="{1C07A6E9-DCFE-C8D5-9EDE-95822CCDDFF0}"/>
          </ac:cxnSpMkLst>
        </pc:cxnChg>
        <pc:cxnChg chg="del mod">
          <ac:chgData name="Renato De Souza Sanchetta" userId="6c506eea-caf3-4e48-a971-d437549eb43e" providerId="ADAL" clId="{82BC7608-D706-4801-975A-1F631E4DA3FD}" dt="2024-08-02T20:34:33.992" v="9905" actId="478"/>
          <ac:cxnSpMkLst>
            <pc:docMk/>
            <pc:sldMk cId="1058602228" sldId="2147470710"/>
            <ac:cxnSpMk id="66" creationId="{6A759C2C-D87C-E4C3-5E34-E345DABC3962}"/>
          </ac:cxnSpMkLst>
        </pc:cxnChg>
        <pc:cxnChg chg="del mod">
          <ac:chgData name="Renato De Souza Sanchetta" userId="6c506eea-caf3-4e48-a971-d437549eb43e" providerId="ADAL" clId="{82BC7608-D706-4801-975A-1F631E4DA3FD}" dt="2024-08-02T20:34:33.992" v="9905" actId="478"/>
          <ac:cxnSpMkLst>
            <pc:docMk/>
            <pc:sldMk cId="1058602228" sldId="2147470710"/>
            <ac:cxnSpMk id="73" creationId="{CD6FF5F5-3CEE-ABAF-1E23-747F28F18049}"/>
          </ac:cxnSpMkLst>
        </pc:cxnChg>
        <pc:cxnChg chg="del mod">
          <ac:chgData name="Renato De Souza Sanchetta" userId="6c506eea-caf3-4e48-a971-d437549eb43e" providerId="ADAL" clId="{82BC7608-D706-4801-975A-1F631E4DA3FD}" dt="2024-08-02T20:34:33.992" v="9905" actId="478"/>
          <ac:cxnSpMkLst>
            <pc:docMk/>
            <pc:sldMk cId="1058602228" sldId="2147470710"/>
            <ac:cxnSpMk id="76" creationId="{C231C97A-4577-71D5-765F-28D6496356EF}"/>
          </ac:cxnSpMkLst>
        </pc:cxnChg>
        <pc:cxnChg chg="del mod">
          <ac:chgData name="Renato De Souza Sanchetta" userId="6c506eea-caf3-4e48-a971-d437549eb43e" providerId="ADAL" clId="{82BC7608-D706-4801-975A-1F631E4DA3FD}" dt="2024-08-02T20:34:33.992" v="9905" actId="478"/>
          <ac:cxnSpMkLst>
            <pc:docMk/>
            <pc:sldMk cId="1058602228" sldId="2147470710"/>
            <ac:cxnSpMk id="79" creationId="{E054A1FD-653D-0D16-A8B4-7562B98F3AB1}"/>
          </ac:cxnSpMkLst>
        </pc:cxnChg>
        <pc:cxnChg chg="del mod">
          <ac:chgData name="Renato De Souza Sanchetta" userId="6c506eea-caf3-4e48-a971-d437549eb43e" providerId="ADAL" clId="{82BC7608-D706-4801-975A-1F631E4DA3FD}" dt="2024-08-02T20:34:33.992" v="9905" actId="478"/>
          <ac:cxnSpMkLst>
            <pc:docMk/>
            <pc:sldMk cId="1058602228" sldId="2147470710"/>
            <ac:cxnSpMk id="82" creationId="{8A603D24-25CC-0DA3-9FB7-B17C23736ACC}"/>
          </ac:cxnSpMkLst>
        </pc:cxnChg>
        <pc:cxnChg chg="del mod">
          <ac:chgData name="Renato De Souza Sanchetta" userId="6c506eea-caf3-4e48-a971-d437549eb43e" providerId="ADAL" clId="{82BC7608-D706-4801-975A-1F631E4DA3FD}" dt="2024-08-02T20:34:33.992" v="9905" actId="478"/>
          <ac:cxnSpMkLst>
            <pc:docMk/>
            <pc:sldMk cId="1058602228" sldId="2147470710"/>
            <ac:cxnSpMk id="85" creationId="{A3255DDA-0EBB-1FDF-EAE1-F2CE88C270E7}"/>
          </ac:cxnSpMkLst>
        </pc:cxnChg>
      </pc:sldChg>
      <pc:sldMasterChg chg="delSldLayout">
        <pc:chgData name="Renato De Souza Sanchetta" userId="6c506eea-caf3-4e48-a971-d437549eb43e" providerId="ADAL" clId="{82BC7608-D706-4801-975A-1F631E4DA3FD}" dt="2024-07-31T14:41:30.970" v="3918" actId="47"/>
        <pc:sldMasterMkLst>
          <pc:docMk/>
          <pc:sldMasterMk cId="1101466699" sldId="2147483648"/>
        </pc:sldMasterMkLst>
        <pc:sldLayoutChg chg="del">
          <pc:chgData name="Renato De Souza Sanchetta" userId="6c506eea-caf3-4e48-a971-d437549eb43e" providerId="ADAL" clId="{82BC7608-D706-4801-975A-1F631E4DA3FD}" dt="2024-07-29T17:54:15.602" v="271" actId="47"/>
          <pc:sldLayoutMkLst>
            <pc:docMk/>
            <pc:sldMasterMk cId="1101466699" sldId="2147483648"/>
            <pc:sldLayoutMk cId="49759201" sldId="2147483778"/>
          </pc:sldLayoutMkLst>
        </pc:sldLayoutChg>
        <pc:sldLayoutChg chg="del">
          <pc:chgData name="Renato De Souza Sanchetta" userId="6c506eea-caf3-4e48-a971-d437549eb43e" providerId="ADAL" clId="{82BC7608-D706-4801-975A-1F631E4DA3FD}" dt="2024-07-31T14:41:30.970" v="3918" actId="47"/>
          <pc:sldLayoutMkLst>
            <pc:docMk/>
            <pc:sldMasterMk cId="1101466699" sldId="2147483648"/>
            <pc:sldLayoutMk cId="2469978391" sldId="2147483835"/>
          </pc:sldLayoutMkLst>
        </pc:sldLayoutChg>
      </pc:sldMasterChg>
      <pc:sldMasterChg chg="del delSldLayout">
        <pc:chgData name="Renato De Souza Sanchetta" userId="6c506eea-caf3-4e48-a971-d437549eb43e" providerId="ADAL" clId="{82BC7608-D706-4801-975A-1F631E4DA3FD}" dt="2024-07-29T17:54:58.415" v="272" actId="47"/>
        <pc:sldMasterMkLst>
          <pc:docMk/>
          <pc:sldMasterMk cId="2433803584" sldId="2147483806"/>
        </pc:sldMasterMkLst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3424800094" sldId="2147483807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3085029830" sldId="2147483808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2448573252" sldId="2147483809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4228503037" sldId="2147483810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755685501" sldId="2147483811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3476275459" sldId="2147483812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280682172" sldId="2147483813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356983876" sldId="2147483814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3819971811" sldId="2147483815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1716511596" sldId="2147483816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789876038" sldId="2147483817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812356147" sldId="2147483818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986016531" sldId="2147483819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3413591357" sldId="2147483820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3400185438" sldId="2147483821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1852973872" sldId="2147483822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3653392527" sldId="2147483823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1708674457" sldId="2147483824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106208894" sldId="2147483825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1104206779" sldId="2147483826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4174245378" sldId="2147483827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1036191782" sldId="2147483828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2093083147" sldId="2147483829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3944091842" sldId="2147483830"/>
          </pc:sldLayoutMkLst>
        </pc:sldLayoutChg>
        <pc:sldLayoutChg chg="del">
          <pc:chgData name="Renato De Souza Sanchetta" userId="6c506eea-caf3-4e48-a971-d437549eb43e" providerId="ADAL" clId="{82BC7608-D706-4801-975A-1F631E4DA3FD}" dt="2024-07-29T17:54:58.415" v="272" actId="47"/>
          <pc:sldLayoutMkLst>
            <pc:docMk/>
            <pc:sldMasterMk cId="2433803584" sldId="2147483806"/>
            <pc:sldLayoutMk cId="67144451" sldId="214748383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2DD765-1A42-BF40-85D3-D9F8E47CF3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F195F-74B6-5C43-9F2B-06D70D2A13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A104F-31CF-D743-B111-E1AA132C7C37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A055D-8ED4-DB4D-BA67-88549366F0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B3497-2279-5946-ADDF-D7F3FBDA2C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55813-7CA9-2549-8EA2-CEF552D593E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234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AE22E-8041-144A-8E15-620BB82C6571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94ACF-5C63-374B-A977-FAD6135989B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17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/>
              <a:t>Source File:</a:t>
            </a:r>
          </a:p>
          <a:p>
            <a:r>
              <a:rPr lang="en-IN"/>
              <a:t>https</a:t>
            </a:r>
            <a:r>
              <a:rPr lang="en-IN" dirty="0"/>
              <a:t>://unsplash.com/photos/lFntEHwQvi4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45677-7AC6-4CC6-9B64-ECBC387BA19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76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Bolsa do Brasil 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Falar o porquê de existirmos: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Temos o </a:t>
            </a:r>
            <a:r>
              <a:rPr lang="pt-BR" sz="1200" b="0" u="sng" kern="12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P</a:t>
            </a:r>
            <a:r>
              <a:rPr lang="pt-BR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aís na nossa essência e a nossa identidade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epresentamos a complexidade e </a:t>
            </a:r>
            <a:r>
              <a:rPr lang="pt-BR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diversidade de todo um país do tamanho do Brasil. </a:t>
            </a:r>
          </a:p>
          <a:p>
            <a:pPr lvl="0"/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 os acontecimentos são constantes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olhamos para o todo e nos movimentamos junto com os nossos clientes com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transparência, inteligência e confiança.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Buscamos alcançar os melhores resultados para os nossos clientes - e para os clientes dos nossos clientes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estamos sempre de olho no futuro para gerar valor e trazer impactos positivos para toda a sociedade.</a:t>
            </a:r>
          </a:p>
          <a:p>
            <a:pPr lvl="0"/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Também queremos </a:t>
            </a:r>
            <a:r>
              <a:rPr lang="pt-BR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contribuir com um futuro melhor,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mercado e para a sociedade.</a:t>
            </a:r>
          </a:p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0135FE-FEFA-DA4A-9CFD-7B320AEFBD4C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7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Contar de onde viemos e como chegamos até aqui: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B3 nasceu da combinação entre a BM&amp;FBOVESPA e a </a:t>
            </a:r>
            <a:r>
              <a:rPr lang="pt-BR" sz="1200" b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pt-BR" sz="1200" b="0" kern="12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etip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Nossa trajetória é de transformação e evolução. Ajudamos o mercado a se desenvolver desde 1890.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94ACF-5C63-374B-A977-FAD6135989B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71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Falar que somos a infraestrutura que viabiliza o mercado financeiro: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Somos como uma avenida que possibilita negócios entre emissores e investidores.</a:t>
            </a: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 da atuação nos mercados de ações, derivativos e renda fixa, oferecemos infraestrutura e serviços na cadeia de financiamento de veículos e imóveis. Para administrar os mercados em que atuamos, desenvolvemos e operamos sistemas de negociação, compensação, liquidação, depósito e registro que, unidos a um estruturado conjunto de normas e regras e a uma robusta governança e gestão de risco, garantem a solidez e a credibilidade dos serviços prestados aos clientes.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94ACF-5C63-374B-A977-FAD6135989B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18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as coisas são feitas na B3. 5 valores que norteiam nossa causa: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Atitude correta para hoje, amanhã e sempre.</a:t>
            </a: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Abertura e colaboração.</a:t>
            </a: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Proximidade e satisfação do cliente.</a:t>
            </a: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Solidez e credibilidade operacional.</a:t>
            </a: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Ambiente para pessoas se desenvolverem.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94ACF-5C63-374B-A977-FAD6135989B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330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Conforme mencionado na nossa causa, trabalhamos para conectar, desenvolver e viabilizar. Por isso, estamos no centro do mercado, somos um hub. Aqui nós trazemos quem são os stakeholders que fazem parte desse mercado.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Somos responsáveis pela supervisão e autorregulação dos mercados em que atuamos.</a:t>
            </a:r>
          </a:p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0135FE-FEFA-DA4A-9CFD-7B320AEFBD4C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62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Proximidade e satisfação do cliente é um dos nossos valores, o que reforça a importância que a B3 dá para essa relação.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 nós trazemos, com maior foco, quem são os nossos clientes. Eles fazem parte do nosso universo de stakeholders que trouxemos no slide anterior.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94ACF-5C63-374B-A977-FAD6135989B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661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a importância de ter foco no cliente: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foco no cliente e seu nível de satisfação com os serviços e produtos oferecidos pela B3 são hoje os nossos principais direcionadores empresariais. Aqui nós trazermos alguns programas que foram desenvolvidos com foco no cliente:</a:t>
            </a:r>
          </a:p>
          <a:p>
            <a:pPr lvl="0"/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Desenvolvimento de produtos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 em entender a demandas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mercado com maior dinamismo e flexibilidade para o desenvolvimento de novos produtos e soluções.</a:t>
            </a:r>
          </a:p>
          <a:p>
            <a:pPr lvl="0"/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Atende B3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novo modelo de atendimento operacional, implementado em 2019, com o objetivo de atender o cliente de maneira mais eficiente.</a:t>
            </a:r>
          </a:p>
          <a:p>
            <a:pPr lvl="0"/>
            <a:r>
              <a:rPr lang="pt-BR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Relacionamento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criação de estruturas dedicadas ao relacionamento com clientes, com áreas segmentadas por perfil de cliente, de forma a entender melhor as dinâmicas e as demandas de cada um deles.</a:t>
            </a:r>
          </a:p>
          <a:p>
            <a:pPr lvl="0"/>
            <a:r>
              <a:rPr lang="pt-BR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NPS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 B3 realiza, desde 2017, uma pesquisa anual que mede o Net Promoters Score (NPS) de seus clientes. O resultado dessa pesquisa, que é uma meta corporativa desde 2018, é muito importante para nós, porque o contínuo desenvolvimento do mercado brasileiro e o foco nas prioridades dos clientes continuam sendo direcionais estratégicos da nossa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companhia.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94ACF-5C63-374B-A977-FAD6135989B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708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545677-7AC6-4CC6-9B64-ECBC387BA19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83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E382F7-C9E0-4942-9ADE-BC4767C07D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8BADCD0C-13D8-6941-821D-72D89A216C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53081B8-BFD0-0B4C-B63F-E39C9AA68C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24" y="687494"/>
            <a:ext cx="1008624" cy="87332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C4BE914-904C-3147-B901-8FCB50F02D03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21">
            <a:extLst>
              <a:ext uri="{FF2B5EF4-FFF2-40B4-BE49-F238E27FC236}">
                <a16:creationId xmlns:a16="http://schemas.microsoft.com/office/drawing/2014/main" id="{E90CDB51-70EA-8B45-B270-C29916CD9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3DD61868-42B2-134B-A066-7201BDC5F7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99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EAEC9BB9-BAB9-E94C-8BB5-8E3C18DD2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CA5D0E80-DE93-4042-BEF6-A1AD0F7EE3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8312" y="1436861"/>
            <a:ext cx="3815734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seção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1F307F0-DBF1-C04B-B68D-BEF5E6049D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1954554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0AF430-EC9D-5149-8F38-24221E8F42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73082" y="1436861"/>
            <a:ext cx="1954553" cy="432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32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F30BBB-5D9A-7649-8685-054CD7E95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61" y="-3146777"/>
            <a:ext cx="5135234" cy="4682066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CA5D0E80-DE93-4042-BEF6-A1AD0F7EE3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8312" y="1436861"/>
            <a:ext cx="3815734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 </a:t>
            </a:r>
            <a:r>
              <a:rPr lang="en-US" dirty="0" err="1"/>
              <a:t>seção</a:t>
            </a:r>
            <a:endParaRPr lang="en-US" dirty="0"/>
          </a:p>
          <a:p>
            <a:pPr lvl="1"/>
            <a:r>
              <a:rPr lang="en-US" dirty="0" err="1"/>
              <a:t>Subtítulo</a:t>
            </a:r>
            <a:r>
              <a:rPr lang="en-US" dirty="0"/>
              <a:t> da </a:t>
            </a:r>
            <a:r>
              <a:rPr lang="en-US" dirty="0" err="1"/>
              <a:t>seção</a:t>
            </a:r>
            <a:r>
              <a:rPr lang="en-US" dirty="0"/>
              <a:t>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1F307F0-DBF1-C04B-B68D-BEF5E6049D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1954554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0AF430-EC9D-5149-8F38-24221E8F42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73082" y="1436861"/>
            <a:ext cx="1954553" cy="432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96B4D-8A87-DD4B-AE48-F7CF60672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F30DB44-47C8-8E4E-8F90-608A60B2ED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61" y="-3146777"/>
            <a:ext cx="5135234" cy="46820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CF2EEC4-CAC4-C94F-995B-EE334B9A9CA4}"/>
              </a:ext>
            </a:extLst>
          </p:cNvPr>
          <p:cNvSpPr/>
          <p:nvPr userDrawn="1"/>
        </p:nvSpPr>
        <p:spPr>
          <a:xfrm>
            <a:off x="6096000" y="1078263"/>
            <a:ext cx="2987124" cy="5059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4022C6-869B-EA41-B3FF-C47B44CB5EA9}"/>
              </a:ext>
            </a:extLst>
          </p:cNvPr>
          <p:cNvSpPr/>
          <p:nvPr userDrawn="1"/>
        </p:nvSpPr>
        <p:spPr>
          <a:xfrm>
            <a:off x="722092" y="1078263"/>
            <a:ext cx="5373907" cy="5059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514617E3-89F9-274C-9CA6-F051CE8AAD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 </a:t>
            </a:r>
            <a:r>
              <a:rPr lang="en-US" dirty="0" err="1"/>
              <a:t>seção</a:t>
            </a:r>
            <a:endParaRPr lang="en-US" dirty="0"/>
          </a:p>
          <a:p>
            <a:pPr lvl="1"/>
            <a:r>
              <a:rPr lang="en-US" dirty="0" err="1"/>
              <a:t>Subtítulo</a:t>
            </a:r>
            <a:r>
              <a:rPr lang="en-US" dirty="0"/>
              <a:t> da </a:t>
            </a:r>
            <a:r>
              <a:rPr lang="en-US" dirty="0" err="1"/>
              <a:t>seção</a:t>
            </a:r>
            <a:r>
              <a:rPr lang="en-US" dirty="0"/>
              <a:t>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3D50898-37D6-CE4B-86DD-FBE7C49FA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2204872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5CD3C7-185A-E249-A1D9-A8CB002D7BCF}"/>
              </a:ext>
            </a:extLst>
          </p:cNvPr>
          <p:cNvSpPr/>
          <p:nvPr userDrawn="1"/>
        </p:nvSpPr>
        <p:spPr>
          <a:xfrm>
            <a:off x="9083124" y="1078263"/>
            <a:ext cx="3108876" cy="505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2A959D1-486B-0642-8AE5-EF36E96EF1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0476" y="1436861"/>
            <a:ext cx="2204872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2CD715-552C-B048-862B-CD3ED88182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9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 + Imag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06478C7-B3DB-3B4C-A7AE-7B69087FF5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61" y="-3146777"/>
            <a:ext cx="5135234" cy="4682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50540C-AD0A-AA46-A493-869AD7FFDD25}"/>
              </a:ext>
            </a:extLst>
          </p:cNvPr>
          <p:cNvSpPr/>
          <p:nvPr userDrawn="1"/>
        </p:nvSpPr>
        <p:spPr>
          <a:xfrm>
            <a:off x="6096000" y="1078263"/>
            <a:ext cx="2987124" cy="505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4022C6-869B-EA41-B3FF-C47B44CB5EA9}"/>
              </a:ext>
            </a:extLst>
          </p:cNvPr>
          <p:cNvSpPr/>
          <p:nvPr userDrawn="1"/>
        </p:nvSpPr>
        <p:spPr>
          <a:xfrm>
            <a:off x="722092" y="1078263"/>
            <a:ext cx="5373907" cy="5059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6C6B9779-E705-9245-BE75-AF4E546BC8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83125" y="1078262"/>
            <a:ext cx="3108876" cy="5059868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ED90FA8-E745-3744-8DEC-EDDDF5EE2A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2204872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0D1672A8-3DDC-434F-95DA-292CD0F60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 </a:t>
            </a:r>
            <a:r>
              <a:rPr lang="en-US" dirty="0" err="1"/>
              <a:t>seção</a:t>
            </a:r>
            <a:endParaRPr lang="en-US" dirty="0"/>
          </a:p>
          <a:p>
            <a:pPr lvl="1"/>
            <a:r>
              <a:rPr lang="en-US" dirty="0" err="1"/>
              <a:t>Subtítulo</a:t>
            </a:r>
            <a:r>
              <a:rPr lang="en-US" dirty="0"/>
              <a:t> da </a:t>
            </a:r>
            <a:r>
              <a:rPr lang="en-US" dirty="0" err="1"/>
              <a:t>seção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998328-395B-B54D-B712-850186CF95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22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408D81-DCAB-4942-A5B0-D27434896E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61" y="-3146777"/>
            <a:ext cx="5135234" cy="468206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55F48E8-6436-034B-8F64-7173A32A7D2B}"/>
              </a:ext>
            </a:extLst>
          </p:cNvPr>
          <p:cNvSpPr/>
          <p:nvPr userDrawn="1"/>
        </p:nvSpPr>
        <p:spPr>
          <a:xfrm>
            <a:off x="6095999" y="1078263"/>
            <a:ext cx="4991301" cy="505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5EFFD3-FA89-044B-A861-2C7D41E21ACF}"/>
              </a:ext>
            </a:extLst>
          </p:cNvPr>
          <p:cNvSpPr/>
          <p:nvPr userDrawn="1"/>
        </p:nvSpPr>
        <p:spPr>
          <a:xfrm>
            <a:off x="722092" y="1078263"/>
            <a:ext cx="5373907" cy="5059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511A93A-B173-574C-9569-419311A069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1954554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5F3CE25-B7AD-0642-AE34-2D3159FE9D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73082" y="1436861"/>
            <a:ext cx="1954553" cy="432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776BA9ED-F8E9-1845-8BA4-05EEC88BAB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 </a:t>
            </a:r>
            <a:r>
              <a:rPr lang="en-US" dirty="0" err="1"/>
              <a:t>seção</a:t>
            </a:r>
            <a:endParaRPr lang="en-US" dirty="0"/>
          </a:p>
          <a:p>
            <a:pPr lvl="1"/>
            <a:r>
              <a:rPr lang="en-US" dirty="0" err="1"/>
              <a:t>Subtítulo</a:t>
            </a:r>
            <a:r>
              <a:rPr lang="en-US" dirty="0"/>
              <a:t> da </a:t>
            </a:r>
            <a:r>
              <a:rPr lang="en-US" dirty="0" err="1"/>
              <a:t>seção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AE57F8-888F-FD4B-8EF2-25F0037BF8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4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CE17492E-930C-9043-8F7F-ADAA36397756}"/>
              </a:ext>
            </a:extLst>
          </p:cNvPr>
          <p:cNvSpPr/>
          <p:nvPr userDrawn="1"/>
        </p:nvSpPr>
        <p:spPr>
          <a:xfrm>
            <a:off x="6087008" y="-1"/>
            <a:ext cx="6104992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6C646359-1583-4E41-A7D4-65B60B9304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3A10E2DE-4DE0-3540-85E2-91D11FF07F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736EE758-47DD-114D-95AF-CE18277B94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0C42F80-8E67-FE46-910E-22AA6C1C30F1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B2B66-88C8-184A-B0B3-60347E105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784811-79F7-452C-997B-78406C6B139B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556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Imag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6971A50-D0CA-354B-A11D-48670AE1A4B9}"/>
              </a:ext>
            </a:extLst>
          </p:cNvPr>
          <p:cNvSpPr/>
          <p:nvPr userDrawn="1"/>
        </p:nvSpPr>
        <p:spPr>
          <a:xfrm>
            <a:off x="6087008" y="22578"/>
            <a:ext cx="6104992" cy="6835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638C65B-A528-C04B-8022-CCDB2F0DD4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04992" cy="325755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4D9B377-98FE-2C46-9AC4-623D00D2E7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E5D99C0-F7E8-E24E-9A32-44EA7EE386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60F1BDF-47E9-0E4C-B4FB-97FFF44D9C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C9BB4A9-38F6-144A-BC4A-C5CAF9D4AFB6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18C86-6C14-0C40-85C7-2BFA581A2D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079675-A369-4483-8B89-568BD5B06C94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014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Imagem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3932185-CDD1-7640-9B0D-2BB7A8BD621A}"/>
              </a:ext>
            </a:extLst>
          </p:cNvPr>
          <p:cNvSpPr/>
          <p:nvPr userDrawn="1"/>
        </p:nvSpPr>
        <p:spPr>
          <a:xfrm>
            <a:off x="6087008" y="0"/>
            <a:ext cx="6104992" cy="6464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638C65B-A528-C04B-8022-CCDB2F0DD4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C94E7F6-2C47-8D4B-888A-D4727DF6E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2907AD8-F796-B545-9D13-B7F2E72BE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D61FF8A-86FC-BF48-933E-FCC2D61D96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36C5FE-C23D-2342-80DA-E2747245061A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F8758A5-D591-BB4E-8BFE-092E974AF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2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Tópic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15D5487-018C-314C-AF6A-FA9F6C79F3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61" y="-3146777"/>
            <a:ext cx="5135234" cy="46820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4C82B8-3F86-B14F-ABAF-5769A31BDD23}"/>
              </a:ext>
            </a:extLst>
          </p:cNvPr>
          <p:cNvCxnSpPr>
            <a:cxnSpLocks/>
          </p:cNvCxnSpPr>
          <p:nvPr userDrawn="1"/>
        </p:nvCxnSpPr>
        <p:spPr>
          <a:xfrm>
            <a:off x="6442365" y="2832493"/>
            <a:ext cx="4908440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68E1E33-843D-6D43-9B78-A392AD925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6981" y="3144984"/>
            <a:ext cx="4903824" cy="32267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75A72A54-6521-7948-869A-9B187424CF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46981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766A65C-93A3-5C4B-B2D7-0BE40094A9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4481B79B-D275-094F-A74E-F79A2F01A7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4"/>
            <a:ext cx="4903824" cy="32267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880EEB2-2D17-F345-8614-FF47F86808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4BD5DD-D4EF-4946-86CB-AD4ADC80A13E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9160B9A-DDB2-9B4B-A2C7-961CB8451B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14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2 Coluna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DF66EF7-97C1-4042-B0FB-83B720BFB0CA}"/>
              </a:ext>
            </a:extLst>
          </p:cNvPr>
          <p:cNvSpPr/>
          <p:nvPr userDrawn="1"/>
        </p:nvSpPr>
        <p:spPr>
          <a:xfrm>
            <a:off x="6087008" y="-1"/>
            <a:ext cx="6104992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0F91318-A067-7949-9AF0-BD1A70889B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D504B3-3E30-864B-8EFF-4CF985137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6837648-CEA7-6140-AA85-881A1E58F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307C86-2CE4-CC40-90AA-AF07DBF8B237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C21F61E-F479-6D4C-B289-FABB082B9F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9A7614-0A42-6E46-8AD7-C27EB6FD9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682660-3A32-40FA-91A5-F43F14BD4F5F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9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A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C5DAFB5E-18B7-164F-A21B-5553CEDE64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56F84-EA35-BC42-84BD-69F298D2FA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24" y="687494"/>
            <a:ext cx="1008624" cy="873320"/>
          </a:xfrm>
          <a:prstGeom prst="rect">
            <a:avLst/>
          </a:prstGeom>
        </p:spPr>
      </p:pic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79DB916-5CDB-4C4E-BF9E-1B41E37155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350932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apresentação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3753019-F8AB-C64E-A4F3-FEB35EF923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136195"/>
            <a:ext cx="5218112" cy="2068587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FC87AB2-9A3D-7D45-B633-3CB65F23B5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E603237E-29B8-E244-89AB-6F72B52D11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3152E39-CB8A-D341-BDB2-9A0B33530704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145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Coluna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DF66EF7-97C1-4042-B0FB-83B720BFB0CA}"/>
              </a:ext>
            </a:extLst>
          </p:cNvPr>
          <p:cNvSpPr/>
          <p:nvPr userDrawn="1"/>
        </p:nvSpPr>
        <p:spPr>
          <a:xfrm>
            <a:off x="6087008" y="-1"/>
            <a:ext cx="6104992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0F91318-A067-7949-9AF0-BD1A70889B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D504B3-3E30-864B-8EFF-4CF985137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6837648-CEA7-6140-AA85-881A1E58F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C21F61E-F479-6D4C-B289-FABB082B9F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9A7614-0A42-6E46-8AD7-C27EB6FD97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EC508915-16D7-426C-A4CB-D190C7C0EBB7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961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Colunas + Imag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31CCABF-6054-004A-B3F6-06EA55489BBE}"/>
              </a:ext>
            </a:extLst>
          </p:cNvPr>
          <p:cNvSpPr/>
          <p:nvPr userDrawn="1"/>
        </p:nvSpPr>
        <p:spPr>
          <a:xfrm>
            <a:off x="6096000" y="22578"/>
            <a:ext cx="6096000" cy="6835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E0BFA88-16E2-0B42-A641-FAB9F3C7AB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360A758-0D44-E643-B842-48AC34A10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CE4E720-3CD0-5D4C-AF06-B778E2ABF5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6144BB-0A40-3B4B-843E-3AC4EFC9C147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025AF4C-BEF2-3A45-B462-E697CB4B4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5EC42123-DBF4-434F-963D-4FCFD593E7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04992" cy="325755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B2156D-B4A8-8F4E-A87B-AE911CC1CF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  <p:sp>
        <p:nvSpPr>
          <p:cNvPr id="13" name="Rectangle 11">
            <a:extLst>
              <a:ext uri="{FF2B5EF4-FFF2-40B4-BE49-F238E27FC236}">
                <a16:creationId xmlns:a16="http://schemas.microsoft.com/office/drawing/2014/main" id="{71A6E24C-CFF8-47DB-97F5-E8DC39F65971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935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Colunas + Imagem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137350C-DF61-C54E-93D1-21785BA94B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28C58DE-3590-4347-A8D2-FB9B2F6A1C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8ED2632-1195-FF4A-94C3-CB9E36030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8AA73C-2FD4-4645-B4DC-A245307F09D8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493BD35E-A91B-7245-8B45-5F558A697F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1AAFD6D-5E3A-5642-A774-B5F17F3D05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80A2C8-B5CE-1C47-9774-62376F560A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06427689-70FF-4FA4-B77D-913DA59A6A32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69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Tópicos 2 Coluna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6537A83-69FF-7C47-99DB-7B73D02CEF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61" y="-3146777"/>
            <a:ext cx="5135234" cy="4682066"/>
          </a:xfrm>
          <a:prstGeom prst="rect">
            <a:avLst/>
          </a:prstGeom>
        </p:spPr>
      </p:pic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896E23C-C288-9849-A2C6-D5CE336C82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913834B8-8FE3-3B41-9008-AEDD75CAA5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FC7AD4-7835-F044-9316-B98B8D03F7CE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311851-78A5-634E-961C-ECBFFE82AD08}"/>
              </a:ext>
            </a:extLst>
          </p:cNvPr>
          <p:cNvCxnSpPr>
            <a:cxnSpLocks/>
          </p:cNvCxnSpPr>
          <p:nvPr userDrawn="1"/>
        </p:nvCxnSpPr>
        <p:spPr>
          <a:xfrm>
            <a:off x="6442365" y="2832493"/>
            <a:ext cx="4908440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D3154C8-98BB-F740-B796-962D403566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46981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1DA9A93C-51D7-824A-A825-A63BE171BA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98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A7D9D601-1E02-6A40-9B76-51DCFE8183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79648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E2D51E82-ACB9-5949-94E0-58A51F5C52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5DF18811-7D9C-E840-95AD-DFA3D35DA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EFE42D-6907-314B-8DEB-45183BDE19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6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 Colun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CE17492E-930C-9043-8F7F-ADAA36397756}"/>
              </a:ext>
            </a:extLst>
          </p:cNvPr>
          <p:cNvSpPr/>
          <p:nvPr userDrawn="1"/>
        </p:nvSpPr>
        <p:spPr>
          <a:xfrm>
            <a:off x="6087008" y="0"/>
            <a:ext cx="61049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6C646359-1583-4E41-A7D4-65B60B9304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3A10E2DE-4DE0-3540-85E2-91D11FF07F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736EE758-47DD-114D-95AF-CE18277B94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do slide</a:t>
            </a:r>
          </a:p>
          <a:p>
            <a:pPr lvl="1"/>
            <a:r>
              <a:rPr lang="en-US" dirty="0" err="1"/>
              <a:t>Subtítulo</a:t>
            </a:r>
            <a:r>
              <a:rPr lang="en-US" dirty="0"/>
              <a:t> do </a:t>
            </a:r>
            <a:r>
              <a:rPr lang="en-US" dirty="0" err="1"/>
              <a:t>tópico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FEB909-C328-6F47-A10A-02848A7F7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97580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13CDC300-AD84-43C7-8ABE-69AA2CF4F17C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3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loyee Spotl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FB4E5-FEE0-4519-ACC7-DC4613EF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25311" y="5775736"/>
            <a:ext cx="1959480" cy="1420269"/>
          </a:xfrm>
        </p:spPr>
        <p:txBody>
          <a:bodyPr tIns="0" bIns="0" anchor="b"/>
          <a:lstStyle>
            <a:lvl1pPr>
              <a:defRPr sz="9600" b="1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EB5DE70-26AB-4689-9B2A-68CDFDE2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56352"/>
            <a:ext cx="3860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CBB21D7-8FDC-496F-AE08-9630E3CFA5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14730" y="0"/>
            <a:ext cx="5762539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97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3 -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71475"/>
            <a:ext cx="10859140" cy="436098"/>
          </a:xfrm>
        </p:spPr>
        <p:txBody>
          <a:bodyPr/>
          <a:lstStyle>
            <a:lvl1pPr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406400" y="1103086"/>
            <a:ext cx="11379200" cy="4989738"/>
          </a:xfrm>
          <a:prstGeom prst="rect">
            <a:avLst/>
          </a:prstGeom>
        </p:spPr>
        <p:txBody>
          <a:bodyPr/>
          <a:lstStyle>
            <a:lvl1pPr marL="174625" indent="-174625">
              <a:defRPr/>
            </a:lvl1pPr>
            <a:lvl2pPr marL="449263" indent="-274638">
              <a:defRPr/>
            </a:lvl2pPr>
            <a:lvl3pPr marL="623888" indent="-174625">
              <a:defRPr/>
            </a:lvl3pPr>
            <a:lvl4pPr marL="812800" indent="-188913">
              <a:defRPr/>
            </a:lvl4pPr>
            <a:lvl5pPr marL="987425" indent="-174625">
              <a:defRPr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5" name="6DF163F6-5205-4692-BA04-B7EFA3E05A16" descr="350DF209-79DB-46EC-B004-4A120E7E6CC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9498" y="0"/>
            <a:ext cx="122214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05648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478CE956-25DE-5948-BF70-29EDEE6F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E22B033C-E613-E94B-A3EA-5062E42BD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BAAAAB-1EDC-994C-A503-BA58C25723A8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CA1FD26-3A88-0E4E-AB8B-60C350E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E511A215-42D0-D242-8964-FCA59BF1D6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75B3CB-FF9B-594C-9E5E-3599AB784D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43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A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0660A9F3-4EBF-1E4E-9F17-528459E41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16779A66-C5D1-C342-AD2F-EE3538ECC8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350932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apresentação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80088AFC-6763-7F4F-BC48-F352F4A7E9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136195"/>
            <a:ext cx="5218112" cy="2068587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DA4CAEA-2E0A-5142-853B-AA698F776B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1DA6BBB-9EDE-CC4D-998F-A81BC70AD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2788D1-9943-544A-91C4-E53E9A511F30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7E64B4F7-AAD6-184E-A926-300CC02F31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16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5613C99-9EE2-5C4A-9243-FFF8DBB65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E22B033C-E613-E94B-A3EA-5062E42BD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BAAAAB-1EDC-994C-A503-BA58C25723A8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CA1FD26-3A88-0E4E-AB8B-60C350E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E511A215-42D0-D242-8964-FCA59BF1D6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75B3CB-FF9B-594C-9E5E-3599AB784D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6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F651ACD-BCF4-4F45-8E13-9EBB037FFA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8BADCD0C-13D8-6941-821D-72D89A216C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53081B8-BFD0-0B4C-B63F-E39C9AA68C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24" y="687494"/>
            <a:ext cx="1008624" cy="87332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C4BE914-904C-3147-B901-8FCB50F02D03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21">
            <a:extLst>
              <a:ext uri="{FF2B5EF4-FFF2-40B4-BE49-F238E27FC236}">
                <a16:creationId xmlns:a16="http://schemas.microsoft.com/office/drawing/2014/main" id="{E90CDB51-70EA-8B45-B270-C29916CD9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3DD61868-42B2-134B-A066-7201BDC5F7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7301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B + Sub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7FC3A7-DCA8-7E47-88A8-25C421CB6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16779A66-C5D1-C342-AD2F-EE3538ECC8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350932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apresentação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80088AFC-6763-7F4F-BC48-F352F4A7E9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136195"/>
            <a:ext cx="5218112" cy="2068587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DA4CAEA-2E0A-5142-853B-AA698F776B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1DA6BBB-9EDE-CC4D-998F-A81BC70AD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2788D1-9943-544A-91C4-E53E9A511F30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7E64B4F7-AAD6-184E-A926-300CC02F31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91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icon&#10;&#10;Description automatically generated">
            <a:extLst>
              <a:ext uri="{FF2B5EF4-FFF2-40B4-BE49-F238E27FC236}">
                <a16:creationId xmlns:a16="http://schemas.microsoft.com/office/drawing/2014/main" id="{47D6D24E-491F-4548-BB68-BA6123ADF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E22B033C-E613-E94B-A3EA-5062E42BD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BAAAAB-1EDC-994C-A503-BA58C25723A8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CA1FD26-3A88-0E4E-AB8B-60C350E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E511A215-42D0-D242-8964-FCA59BF1D6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75B3CB-FF9B-594C-9E5E-3599AB784D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56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 + Subtítul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icon&#10;&#10;Description automatically generated">
            <a:extLst>
              <a:ext uri="{FF2B5EF4-FFF2-40B4-BE49-F238E27FC236}">
                <a16:creationId xmlns:a16="http://schemas.microsoft.com/office/drawing/2014/main" id="{45323265-860C-CD4C-85C6-91CB8F35FB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16779A66-C5D1-C342-AD2F-EE3538ECC8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350932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apresentação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80088AFC-6763-7F4F-BC48-F352F4A7E9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136195"/>
            <a:ext cx="5218112" cy="2068587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DA4CAEA-2E0A-5142-853B-AA698F776B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1DA6BBB-9EDE-CC4D-998F-A81BC70AD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2788D1-9943-544A-91C4-E53E9A511F30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7E64B4F7-AAD6-184E-A926-300CC02F31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751C70-5A8B-A847-BEBD-9000082F2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EED51-1655-A946-9AA1-1E6D03D6EF78}"/>
              </a:ext>
            </a:extLst>
          </p:cNvPr>
          <p:cNvCxnSpPr>
            <a:cxnSpLocks/>
          </p:cNvCxnSpPr>
          <p:nvPr userDrawn="1"/>
        </p:nvCxnSpPr>
        <p:spPr>
          <a:xfrm>
            <a:off x="726923" y="4681559"/>
            <a:ext cx="5145539" cy="0"/>
          </a:xfrm>
          <a:prstGeom prst="line">
            <a:avLst/>
          </a:prstGeom>
          <a:ln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0">
            <a:extLst>
              <a:ext uri="{FF2B5EF4-FFF2-40B4-BE49-F238E27FC236}">
                <a16:creationId xmlns:a16="http://schemas.microsoft.com/office/drawing/2014/main" id="{8E690A40-C6AD-E04B-B00A-E751FD963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891273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1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SEÇÃO DA APRESENTAÇÃO</a:t>
            </a:r>
          </a:p>
        </p:txBody>
      </p:sp>
      <p:sp>
        <p:nvSpPr>
          <p:cNvPr id="74" name="Text Placeholder 21">
            <a:extLst>
              <a:ext uri="{FF2B5EF4-FFF2-40B4-BE49-F238E27FC236}">
                <a16:creationId xmlns:a16="http://schemas.microsoft.com/office/drawing/2014/main" id="{AD2B5476-61DD-D14E-BF45-70CBC96EE9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903666"/>
            <a:ext cx="5218112" cy="1472502"/>
          </a:xfrm>
          <a:prstGeom prst="rect">
            <a:avLst/>
          </a:prstGeom>
        </p:spPr>
        <p:txBody>
          <a:bodyPr lIns="0" tIns="0" rIns="0" bIns="91440" anchor="ctr">
            <a:normAutofit/>
          </a:bodyPr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75" name="Text Placeholder 21">
            <a:extLst>
              <a:ext uri="{FF2B5EF4-FFF2-40B4-BE49-F238E27FC236}">
                <a16:creationId xmlns:a16="http://schemas.microsoft.com/office/drawing/2014/main" id="{AB557D47-A6C7-B64C-9435-1179EF5EB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338" y="1717135"/>
            <a:ext cx="5218112" cy="861604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D140EB1-2CCD-ED4E-9126-EE0D2AFB007E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88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2960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03B8DD80-5313-2647-98DE-4E348ADAD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E58B68-37F7-094B-91F4-A16F2ED5D34E}"/>
              </a:ext>
            </a:extLst>
          </p:cNvPr>
          <p:cNvSpPr/>
          <p:nvPr userDrawn="1"/>
        </p:nvSpPr>
        <p:spPr>
          <a:xfrm>
            <a:off x="374290" y="1085425"/>
            <a:ext cx="3466867" cy="5052707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118D7-9D81-A041-9ED0-72A9A13A99F2}"/>
              </a:ext>
            </a:extLst>
          </p:cNvPr>
          <p:cNvSpPr/>
          <p:nvPr userDrawn="1"/>
        </p:nvSpPr>
        <p:spPr>
          <a:xfrm>
            <a:off x="3829727" y="1085425"/>
            <a:ext cx="7992211" cy="5052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274320" rIns="640080"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F2FC6A-8579-F246-8A3D-3D7E48E7AC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97DB5C-0832-354B-BD47-04C01FF2E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291" y="1085423"/>
            <a:ext cx="3454910" cy="5052707"/>
          </a:xfrm>
          <a:prstGeom prst="rect">
            <a:avLst/>
          </a:prstGeom>
        </p:spPr>
        <p:txBody>
          <a:bodyPr lIns="457200" tIns="457200" rIns="457200" bIns="457200" anchor="ctr">
            <a:normAutofit/>
          </a:bodyPr>
          <a:lstStyle>
            <a:lvl1pPr marL="0" indent="0" algn="ctr">
              <a:buNone/>
              <a:defRPr sz="36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Agenda</a:t>
            </a:r>
            <a:endParaRPr lang="pt-BR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9E6F86-9284-A84C-A0B0-4E4D1B1942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1157" y="1085422"/>
            <a:ext cx="7980781" cy="5052709"/>
          </a:xfrm>
          <a:prstGeom prst="rect">
            <a:avLst/>
          </a:prstGeom>
        </p:spPr>
        <p:txBody>
          <a:bodyPr lIns="914400" tIns="457200" rIns="457200" bIns="457200" anchor="ctr">
            <a:normAutofit/>
          </a:bodyPr>
          <a:lstStyle>
            <a:lvl1pPr marL="514350" indent="-514350">
              <a:spcBef>
                <a:spcPts val="2200"/>
              </a:spcBef>
              <a:buFont typeface="+mj-lt"/>
              <a:buAutoNum type="arabicPeriod"/>
              <a:defRPr sz="2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02920" indent="0">
              <a:buFont typeface="+mj-lt"/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 typeface="+mj-lt"/>
              <a:buNone/>
              <a:defRPr sz="16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b="1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b="1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  <a:p>
            <a:pPr lvl="1"/>
            <a:r>
              <a:rPr lang="en-US" err="1"/>
              <a:t>Subseção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  <a:p>
            <a:pPr lvl="2"/>
            <a:r>
              <a:rPr lang="en-US" err="1"/>
              <a:t>Tópico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86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anco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EAEC9BB9-BAB9-E94C-8BB5-8E3C18DD2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076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EAEC9BB9-BAB9-E94C-8BB5-8E3C18DD2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CA5D0E80-DE93-4042-BEF6-A1AD0F7EE3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8312" y="1436861"/>
            <a:ext cx="3815734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seção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1F307F0-DBF1-C04B-B68D-BEF5E6049D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1954554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0AF430-EC9D-5149-8F38-24221E8F42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73082" y="1436861"/>
            <a:ext cx="1954553" cy="432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89560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 2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CF2EEC4-CAC4-C94F-995B-EE334B9A9CA4}"/>
              </a:ext>
            </a:extLst>
          </p:cNvPr>
          <p:cNvSpPr/>
          <p:nvPr userDrawn="1"/>
        </p:nvSpPr>
        <p:spPr>
          <a:xfrm>
            <a:off x="6096000" y="1078263"/>
            <a:ext cx="2987124" cy="5059868"/>
          </a:xfrm>
          <a:prstGeom prst="rect">
            <a:avLst/>
          </a:prstGeom>
          <a:solidFill>
            <a:srgbClr val="001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4022C6-869B-EA41-B3FF-C47B44CB5EA9}"/>
              </a:ext>
            </a:extLst>
          </p:cNvPr>
          <p:cNvSpPr/>
          <p:nvPr userDrawn="1"/>
        </p:nvSpPr>
        <p:spPr>
          <a:xfrm>
            <a:off x="722092" y="1078263"/>
            <a:ext cx="5373907" cy="5059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514617E3-89F9-274C-9CA6-F051CE8AAD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seção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3D50898-37D6-CE4B-86DD-FBE7C49FA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2204872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pic>
        <p:nvPicPr>
          <p:cNvPr id="29" name="Picture 28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B18E4841-CC34-894E-A6B6-489136A3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F5CD3C7-185A-E249-A1D9-A8CB002D7BCF}"/>
              </a:ext>
            </a:extLst>
          </p:cNvPr>
          <p:cNvSpPr/>
          <p:nvPr userDrawn="1"/>
        </p:nvSpPr>
        <p:spPr>
          <a:xfrm>
            <a:off x="9097618" y="1078263"/>
            <a:ext cx="3094382" cy="505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2A959D1-486B-0642-8AE5-EF36E96EF1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0476" y="1436861"/>
            <a:ext cx="2204872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62558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 + Imagem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50540C-AD0A-AA46-A493-869AD7FFDD25}"/>
              </a:ext>
            </a:extLst>
          </p:cNvPr>
          <p:cNvSpPr/>
          <p:nvPr userDrawn="1"/>
        </p:nvSpPr>
        <p:spPr>
          <a:xfrm>
            <a:off x="6096000" y="1078263"/>
            <a:ext cx="2987124" cy="5059868"/>
          </a:xfrm>
          <a:prstGeom prst="rect">
            <a:avLst/>
          </a:prstGeom>
          <a:solidFill>
            <a:srgbClr val="001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6" name="Picture 5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EAEC9BB9-BAB9-E94C-8BB5-8E3C18DD2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4022C6-869B-EA41-B3FF-C47B44CB5EA9}"/>
              </a:ext>
            </a:extLst>
          </p:cNvPr>
          <p:cNvSpPr/>
          <p:nvPr userDrawn="1"/>
        </p:nvSpPr>
        <p:spPr>
          <a:xfrm>
            <a:off x="722092" y="1078263"/>
            <a:ext cx="5373907" cy="5059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6C6B9779-E705-9245-BE75-AF4E546BC8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83125" y="1078262"/>
            <a:ext cx="3108876" cy="5059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ED90FA8-E745-3744-8DEC-EDDDF5EE2A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2204872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0D1672A8-3DDC-434F-95DA-292CD0F60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seção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86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B + Sub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6BA6C3E-BD60-134D-811E-7B09FBE788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56F84-EA35-BC42-84BD-69F298D2FA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24" y="687494"/>
            <a:ext cx="1008624" cy="873320"/>
          </a:xfrm>
          <a:prstGeom prst="rect">
            <a:avLst/>
          </a:prstGeom>
        </p:spPr>
      </p:pic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79DB916-5CDB-4C4E-BF9E-1B41E37155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350932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apresentação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3753019-F8AB-C64E-A4F3-FEB35EF923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136195"/>
            <a:ext cx="5218112" cy="2068587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FC87AB2-9A3D-7D45-B633-3CB65F23B5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E603237E-29B8-E244-89AB-6F72B52D11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3152E39-CB8A-D341-BDB2-9A0B33530704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530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 3">
    <p:bg>
      <p:bgPr>
        <a:solidFill>
          <a:srgbClr val="F0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6EE4F868-E776-B14F-B3CD-836AF4E93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4" y="-489933"/>
            <a:ext cx="3942478" cy="241919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55F48E8-6436-034B-8F64-7173A32A7D2B}"/>
              </a:ext>
            </a:extLst>
          </p:cNvPr>
          <p:cNvSpPr/>
          <p:nvPr userDrawn="1"/>
        </p:nvSpPr>
        <p:spPr>
          <a:xfrm>
            <a:off x="6095999" y="1078263"/>
            <a:ext cx="4991301" cy="5059868"/>
          </a:xfrm>
          <a:prstGeom prst="rect">
            <a:avLst/>
          </a:prstGeom>
          <a:solidFill>
            <a:srgbClr val="001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5EFFD3-FA89-044B-A861-2C7D41E21ACF}"/>
              </a:ext>
            </a:extLst>
          </p:cNvPr>
          <p:cNvSpPr/>
          <p:nvPr userDrawn="1"/>
        </p:nvSpPr>
        <p:spPr>
          <a:xfrm>
            <a:off x="722092" y="1078263"/>
            <a:ext cx="5373907" cy="5059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511A93A-B173-574C-9569-419311A069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1954554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5F3CE25-B7AD-0642-AE34-2D3159FE9D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73082" y="1436861"/>
            <a:ext cx="1954553" cy="432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776BA9ED-F8E9-1845-8BA4-05EEC88BAB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 </a:t>
            </a:r>
            <a:r>
              <a:rPr lang="en-US" dirty="0" err="1"/>
              <a:t>seção</a:t>
            </a:r>
            <a:endParaRPr lang="en-US" dirty="0"/>
          </a:p>
          <a:p>
            <a:pPr lvl="1"/>
            <a:r>
              <a:rPr lang="en-US" dirty="0" err="1"/>
              <a:t>Subtítulo</a:t>
            </a:r>
            <a:r>
              <a:rPr lang="en-US" dirty="0"/>
              <a:t> da </a:t>
            </a:r>
            <a:r>
              <a:rPr lang="en-US" dirty="0" err="1"/>
              <a:t>seção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1120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E17492E-930C-9043-8F7F-ADAA36397756}"/>
              </a:ext>
            </a:extLst>
          </p:cNvPr>
          <p:cNvSpPr/>
          <p:nvPr userDrawn="1"/>
        </p:nvSpPr>
        <p:spPr>
          <a:xfrm>
            <a:off x="6087008" y="0"/>
            <a:ext cx="610499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6C646359-1583-4E41-A7D4-65B60B9304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3A10E2DE-4DE0-3540-85E2-91D11FF07F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736EE758-47DD-114D-95AF-CE18277B94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0C42F80-8E67-FE46-910E-22AA6C1C30F1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5442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Imagem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6971A50-D0CA-354B-A11D-48670AE1A4B9}"/>
              </a:ext>
            </a:extLst>
          </p:cNvPr>
          <p:cNvSpPr/>
          <p:nvPr userDrawn="1"/>
        </p:nvSpPr>
        <p:spPr>
          <a:xfrm>
            <a:off x="6096000" y="-1"/>
            <a:ext cx="6096000" cy="685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638C65B-A528-C04B-8022-CCDB2F0DD4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04992" cy="325755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4D9B377-98FE-2C46-9AC4-623D00D2E7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E5D99C0-F7E8-E24E-9A32-44EA7EE386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60F1BDF-47E9-0E4C-B4FB-97FFF44D9C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C9BB4A9-38F6-144A-BC4A-C5CAF9D4AFB6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1">
            <a:extLst>
              <a:ext uri="{FF2B5EF4-FFF2-40B4-BE49-F238E27FC236}">
                <a16:creationId xmlns:a16="http://schemas.microsoft.com/office/drawing/2014/main" id="{42D031F1-0287-4639-A1D0-07E643BB8083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74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Imagem 2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3932185-CDD1-7640-9B0D-2BB7A8BD621A}"/>
              </a:ext>
            </a:extLst>
          </p:cNvPr>
          <p:cNvSpPr/>
          <p:nvPr userDrawn="1"/>
        </p:nvSpPr>
        <p:spPr>
          <a:xfrm>
            <a:off x="6087008" y="0"/>
            <a:ext cx="6104992" cy="6464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638C65B-A528-C04B-8022-CCDB2F0DD4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C94E7F6-2C47-8D4B-888A-D4727DF6E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2907AD8-F796-B545-9D13-B7F2E72BE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D61FF8A-86FC-BF48-933E-FCC2D61D96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36C5FE-C23D-2342-80DA-E2747245061A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1">
            <a:extLst>
              <a:ext uri="{FF2B5EF4-FFF2-40B4-BE49-F238E27FC236}">
                <a16:creationId xmlns:a16="http://schemas.microsoft.com/office/drawing/2014/main" id="{9BA8D4DF-0FDE-4905-A831-048BB16D697E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9813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Tópicos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pic>
        <p:nvPicPr>
          <p:cNvPr id="26" name="Picture 2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09BB5D9A-C6BC-FC40-A895-04AE18ECE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4C82B8-3F86-B14F-ABAF-5769A31BDD23}"/>
              </a:ext>
            </a:extLst>
          </p:cNvPr>
          <p:cNvCxnSpPr>
            <a:cxnSpLocks/>
          </p:cNvCxnSpPr>
          <p:nvPr userDrawn="1"/>
        </p:nvCxnSpPr>
        <p:spPr>
          <a:xfrm>
            <a:off x="6442365" y="2832493"/>
            <a:ext cx="4908440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68E1E33-843D-6D43-9B78-A392AD925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6981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75A72A54-6521-7948-869A-9B187424CF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46981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766A65C-93A3-5C4B-B2D7-0BE40094A9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4481B79B-D275-094F-A74E-F79A2F01A7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880EEB2-2D17-F345-8614-FF47F86808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4BD5DD-D4EF-4946-86CB-AD4ADC80A13E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307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Colunas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DF66EF7-97C1-4042-B0FB-83B720BFB0CA}"/>
              </a:ext>
            </a:extLst>
          </p:cNvPr>
          <p:cNvSpPr/>
          <p:nvPr userDrawn="1"/>
        </p:nvSpPr>
        <p:spPr>
          <a:xfrm>
            <a:off x="6087008" y="0"/>
            <a:ext cx="610499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0F91318-A067-7949-9AF0-BD1A70889B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D504B3-3E30-864B-8EFF-4CF985137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6837648-CEA7-6140-AA85-881A1E58F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307C86-2CE4-CC40-90AA-AF07DBF8B237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C21F61E-F479-6D4C-B289-FABB082B9F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84E7D9F-55F8-4B76-8866-AA3CBAA52125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1793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Colunas + Imagem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31CCABF-6054-004A-B3F6-06EA55489BBE}"/>
              </a:ext>
            </a:extLst>
          </p:cNvPr>
          <p:cNvSpPr/>
          <p:nvPr userDrawn="1"/>
        </p:nvSpPr>
        <p:spPr>
          <a:xfrm>
            <a:off x="6087008" y="-1"/>
            <a:ext cx="6104992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E0BFA88-16E2-0B42-A641-FAB9F3C7AB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360A758-0D44-E643-B842-48AC34A10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CE4E720-3CD0-5D4C-AF06-B778E2ABF5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6144BB-0A40-3B4B-843E-3AC4EFC9C147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025AF4C-BEF2-3A45-B462-E697CB4B4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5EC42123-DBF4-434F-963D-4FCFD593E7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04992" cy="325755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F312B4-C188-4326-AB7A-F3F83E1DD121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116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Colunas + Imagem 2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137350C-DF61-C54E-93D1-21785BA94B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28C58DE-3590-4347-A8D2-FB9B2F6A1C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8ED2632-1195-FF4A-94C3-CB9E36030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493BD35E-A91B-7245-8B45-5F558A697F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1AAFD6D-5E3A-5642-A774-B5F17F3D05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BECE4E38-4AFA-4C11-B3D8-617F59D6D309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1636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2 Colunas + Imagem 2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137350C-DF61-C54E-93D1-21785BA94B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28C58DE-3590-4347-A8D2-FB9B2F6A1C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8ED2632-1195-FF4A-94C3-CB9E36030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8AA73C-2FD4-4645-B4DC-A245307F09D8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493BD35E-A91B-7245-8B45-5F558A697F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1AAFD6D-5E3A-5642-A774-B5F17F3D05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83C06C1-3C2D-4415-BC61-9A8F59387B4A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603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Tópicos 2 Colunas 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pic>
        <p:nvPicPr>
          <p:cNvPr id="26" name="Picture 2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09BB5D9A-C6BC-FC40-A895-04AE18ECE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896E23C-C288-9849-A2C6-D5CE336C82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913834B8-8FE3-3B41-9008-AEDD75CAA5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FC7AD4-7835-F044-9316-B98B8D03F7CE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311851-78A5-634E-961C-ECBFFE82AD08}"/>
              </a:ext>
            </a:extLst>
          </p:cNvPr>
          <p:cNvCxnSpPr>
            <a:cxnSpLocks/>
          </p:cNvCxnSpPr>
          <p:nvPr userDrawn="1"/>
        </p:nvCxnSpPr>
        <p:spPr>
          <a:xfrm>
            <a:off x="6442365" y="2832493"/>
            <a:ext cx="4908440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D3154C8-98BB-F740-B796-962D403566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46981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1DA9A93C-51D7-824A-A825-A63BE171BA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98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A7D9D601-1E02-6A40-9B76-51DCFE8183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79648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E2D51E82-ACB9-5949-94E0-58A51F5C52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5DF18811-7D9C-E840-95AD-DFA3D35DA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92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08BA4CE2-92AA-3443-A89F-2A0B8BD86B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8BADCD0C-13D8-6941-821D-72D89A216C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53081B8-BFD0-0B4C-B63F-E39C9AA68C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24" y="687494"/>
            <a:ext cx="1008624" cy="87332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C4BE914-904C-3147-B901-8FCB50F02D03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21">
            <a:extLst>
              <a:ext uri="{FF2B5EF4-FFF2-40B4-BE49-F238E27FC236}">
                <a16:creationId xmlns:a16="http://schemas.microsoft.com/office/drawing/2014/main" id="{E90CDB51-70EA-8B45-B270-C29916CD9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3DD61868-42B2-134B-A066-7201BDC5F7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15817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2 Tópicos 2 Colunas 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pic>
        <p:nvPicPr>
          <p:cNvPr id="26" name="Picture 2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09BB5D9A-C6BC-FC40-A895-04AE18ECE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896E23C-C288-9849-A2C6-D5CE336C82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913834B8-8FE3-3B41-9008-AEDD75CAA5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D3154C8-98BB-F740-B796-962D403566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46981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1DA9A93C-51D7-824A-A825-A63BE171BA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98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A7D9D601-1E02-6A40-9B76-51DCFE8183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79648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E2D51E82-ACB9-5949-94E0-58A51F5C52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5DF18811-7D9C-E840-95AD-DFA3D35DA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14451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2559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478CE956-25DE-5948-BF70-29EDEE6F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E22B033C-E613-E94B-A3EA-5062E42BD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BAAAAB-1EDC-994C-A503-BA58C25723A8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CA1FD26-3A88-0E4E-AB8B-60C350E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E511A215-42D0-D242-8964-FCA59BF1D6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75B3CB-FF9B-594C-9E5E-3599AB784D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495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A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0660A9F3-4EBF-1E4E-9F17-528459E41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9"/>
            <a:ext cx="12192000" cy="6843742"/>
          </a:xfrm>
          <a:prstGeom prst="rect">
            <a:avLst/>
          </a:prstGeom>
        </p:spPr>
      </p:pic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16779A66-C5D1-C342-AD2F-EE3538ECC8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350932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apresentação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80088AFC-6763-7F4F-BC48-F352F4A7E9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136195"/>
            <a:ext cx="5218112" cy="2068587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DA4CAEA-2E0A-5142-853B-AA698F776B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1DA6BBB-9EDE-CC4D-998F-A81BC70AD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2788D1-9943-544A-91C4-E53E9A511F30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7E64B4F7-AAD6-184E-A926-300CC02F31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28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5613C99-9EE2-5C4A-9243-FFF8DBB652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E22B033C-E613-E94B-A3EA-5062E42BD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BAAAAB-1EDC-994C-A503-BA58C25723A8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CA1FD26-3A88-0E4E-AB8B-60C350E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E511A215-42D0-D242-8964-FCA59BF1D6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75B3CB-FF9B-594C-9E5E-3599AB784D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107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B + Sub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B7FC3A7-DCA8-7E47-88A8-25C421CB6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16779A66-C5D1-C342-AD2F-EE3538ECC8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350932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apresentação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80088AFC-6763-7F4F-BC48-F352F4A7E9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136195"/>
            <a:ext cx="5218112" cy="2068587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DA4CAEA-2E0A-5142-853B-AA698F776B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1DA6BBB-9EDE-CC4D-998F-A81BC70AD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2788D1-9943-544A-91C4-E53E9A511F30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7E64B4F7-AAD6-184E-A926-300CC02F31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671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icon&#10;&#10;Description automatically generated">
            <a:extLst>
              <a:ext uri="{FF2B5EF4-FFF2-40B4-BE49-F238E27FC236}">
                <a16:creationId xmlns:a16="http://schemas.microsoft.com/office/drawing/2014/main" id="{47D6D24E-491F-4548-BB68-BA6123ADF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E22B033C-E613-E94B-A3EA-5062E42BD1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apresentação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BAAAAB-1EDC-994C-A503-BA58C25723A8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1CA1FD26-3A88-0E4E-AB8B-60C350EEF7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E511A215-42D0-D242-8964-FCA59BF1D6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75B3CB-FF9B-594C-9E5E-3599AB784D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473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 + Subtítul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icon&#10;&#10;Description automatically generated">
            <a:extLst>
              <a:ext uri="{FF2B5EF4-FFF2-40B4-BE49-F238E27FC236}">
                <a16:creationId xmlns:a16="http://schemas.microsoft.com/office/drawing/2014/main" id="{45323265-860C-CD4C-85C6-91CB8F35FB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16779A66-C5D1-C342-AD2F-EE3538ECC8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350932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apresentação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80088AFC-6763-7F4F-BC48-F352F4A7E9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136195"/>
            <a:ext cx="5218112" cy="2068587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DA4CAEA-2E0A-5142-853B-AA698F776B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B1DA6BBB-9EDE-CC4D-998F-A81BC70AD4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2788D1-9943-544A-91C4-E53E9A511F30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7E64B4F7-AAD6-184E-A926-300CC02F31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391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751C70-5A8B-A847-BEBD-9000082F2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EED51-1655-A946-9AA1-1E6D03D6EF78}"/>
              </a:ext>
            </a:extLst>
          </p:cNvPr>
          <p:cNvCxnSpPr>
            <a:cxnSpLocks/>
          </p:cNvCxnSpPr>
          <p:nvPr userDrawn="1"/>
        </p:nvCxnSpPr>
        <p:spPr>
          <a:xfrm>
            <a:off x="726923" y="4681559"/>
            <a:ext cx="5145539" cy="0"/>
          </a:xfrm>
          <a:prstGeom prst="line">
            <a:avLst/>
          </a:prstGeom>
          <a:ln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0">
            <a:extLst>
              <a:ext uri="{FF2B5EF4-FFF2-40B4-BE49-F238E27FC236}">
                <a16:creationId xmlns:a16="http://schemas.microsoft.com/office/drawing/2014/main" id="{8E690A40-C6AD-E04B-B00A-E751FD963F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891273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1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SEÇÃO DA APRESENTAÇÃO</a:t>
            </a:r>
          </a:p>
        </p:txBody>
      </p:sp>
      <p:sp>
        <p:nvSpPr>
          <p:cNvPr id="74" name="Text Placeholder 21">
            <a:extLst>
              <a:ext uri="{FF2B5EF4-FFF2-40B4-BE49-F238E27FC236}">
                <a16:creationId xmlns:a16="http://schemas.microsoft.com/office/drawing/2014/main" id="{AD2B5476-61DD-D14E-BF45-70CBC96EE9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903666"/>
            <a:ext cx="5218112" cy="1472502"/>
          </a:xfrm>
          <a:prstGeom prst="rect">
            <a:avLst/>
          </a:prstGeom>
        </p:spPr>
        <p:txBody>
          <a:bodyPr lIns="0" tIns="0" rIns="0" bIns="91440" anchor="ctr">
            <a:normAutofit/>
          </a:bodyPr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75" name="Text Placeholder 21">
            <a:extLst>
              <a:ext uri="{FF2B5EF4-FFF2-40B4-BE49-F238E27FC236}">
                <a16:creationId xmlns:a16="http://schemas.microsoft.com/office/drawing/2014/main" id="{AB557D47-A6C7-B64C-9435-1179EF5EB0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338" y="1717135"/>
            <a:ext cx="5218112" cy="861604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D140EB1-2CCD-ED4E-9126-EE0D2AFB007E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694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16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C + Sub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BF99DDA3-C0BD-1443-978E-06E59B9194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56F84-EA35-BC42-84BD-69F298D2FA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024" y="687494"/>
            <a:ext cx="1008624" cy="873320"/>
          </a:xfrm>
          <a:prstGeom prst="rect">
            <a:avLst/>
          </a:prstGeom>
        </p:spPr>
      </p:pic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79DB916-5CDB-4C4E-BF9E-1B41E37155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350932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apresentação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3753019-F8AB-C64E-A4F3-FEB35EF923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136195"/>
            <a:ext cx="5218112" cy="2068587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FC87AB2-9A3D-7D45-B633-3CB65F23B5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338" y="4914440"/>
            <a:ext cx="5218112" cy="244680"/>
          </a:xfrm>
          <a:prstGeom prst="rect">
            <a:avLst/>
          </a:prstGeom>
        </p:spPr>
        <p:txBody>
          <a:bodyPr lIns="0" tIns="0" rIns="0" bIns="91440" anchor="t">
            <a:normAutofit/>
          </a:bodyPr>
          <a:lstStyle>
            <a:lvl1pPr marL="0" indent="0">
              <a:buNone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NOME DA ÁREA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E603237E-29B8-E244-89AB-6F72B52D11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338" y="5750909"/>
            <a:ext cx="5218112" cy="24468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 marL="0" indent="0">
              <a:buNone/>
              <a:defRPr sz="1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DD.MM.AA (Data da </a:t>
            </a:r>
            <a:r>
              <a:rPr lang="en-US" err="1"/>
              <a:t>apresentação</a:t>
            </a:r>
            <a:r>
              <a:rPr lang="en-US"/>
              <a:t>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3152E39-CB8A-D341-BDB2-9A0B33530704}"/>
              </a:ext>
            </a:extLst>
          </p:cNvPr>
          <p:cNvCxnSpPr>
            <a:cxnSpLocks/>
          </p:cNvCxnSpPr>
          <p:nvPr userDrawn="1"/>
        </p:nvCxnSpPr>
        <p:spPr>
          <a:xfrm>
            <a:off x="720024" y="4721805"/>
            <a:ext cx="5218426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702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03B8DD80-5313-2647-98DE-4E348ADAD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E58B68-37F7-094B-91F4-A16F2ED5D34E}"/>
              </a:ext>
            </a:extLst>
          </p:cNvPr>
          <p:cNvSpPr/>
          <p:nvPr userDrawn="1"/>
        </p:nvSpPr>
        <p:spPr>
          <a:xfrm>
            <a:off x="374290" y="1085425"/>
            <a:ext cx="3466867" cy="5052707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118D7-9D81-A041-9ED0-72A9A13A99F2}"/>
              </a:ext>
            </a:extLst>
          </p:cNvPr>
          <p:cNvSpPr/>
          <p:nvPr userDrawn="1"/>
        </p:nvSpPr>
        <p:spPr>
          <a:xfrm>
            <a:off x="3829727" y="1085425"/>
            <a:ext cx="7992211" cy="5052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274320" rIns="640080"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F2FC6A-8579-F246-8A3D-3D7E48E7AC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97DB5C-0832-354B-BD47-04C01FF2E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291" y="1085423"/>
            <a:ext cx="3454910" cy="5052707"/>
          </a:xfrm>
          <a:prstGeom prst="rect">
            <a:avLst/>
          </a:prstGeom>
        </p:spPr>
        <p:txBody>
          <a:bodyPr lIns="457200" tIns="457200" rIns="457200" bIns="457200" anchor="ctr">
            <a:normAutofit/>
          </a:bodyPr>
          <a:lstStyle>
            <a:lvl1pPr marL="0" indent="0" algn="ctr">
              <a:buNone/>
              <a:defRPr sz="36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Agenda</a:t>
            </a:r>
            <a:endParaRPr lang="pt-BR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9E6F86-9284-A84C-A0B0-4E4D1B1942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1157" y="1085422"/>
            <a:ext cx="7980781" cy="5052709"/>
          </a:xfrm>
          <a:prstGeom prst="rect">
            <a:avLst/>
          </a:prstGeom>
        </p:spPr>
        <p:txBody>
          <a:bodyPr lIns="914400" tIns="457200" rIns="457200" bIns="457200" anchor="ctr">
            <a:normAutofit/>
          </a:bodyPr>
          <a:lstStyle>
            <a:lvl1pPr marL="514350" indent="-514350">
              <a:spcBef>
                <a:spcPts val="2200"/>
              </a:spcBef>
              <a:buFont typeface="+mj-lt"/>
              <a:buAutoNum type="arabicPeriod"/>
              <a:defRPr sz="2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02920" indent="0">
              <a:buFont typeface="+mj-lt"/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 typeface="+mj-lt"/>
              <a:buNone/>
              <a:defRPr sz="16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b="1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b="1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  <a:p>
            <a:pPr lvl="1"/>
            <a:r>
              <a:rPr lang="en-US" err="1"/>
              <a:t>Subseção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  <a:p>
            <a:pPr lvl="2"/>
            <a:r>
              <a:rPr lang="en-US" err="1"/>
              <a:t>Tópico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1221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anco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EAEC9BB9-BAB9-E94C-8BB5-8E3C18DD2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763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EAEC9BB9-BAB9-E94C-8BB5-8E3C18DD2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CA5D0E80-DE93-4042-BEF6-A1AD0F7EE3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8312" y="1436861"/>
            <a:ext cx="3815734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seção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1F307F0-DBF1-C04B-B68D-BEF5E6049D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1954554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40AF430-EC9D-5149-8F38-24221E8F42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73082" y="1436861"/>
            <a:ext cx="1954553" cy="432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361144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 2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CF2EEC4-CAC4-C94F-995B-EE334B9A9CA4}"/>
              </a:ext>
            </a:extLst>
          </p:cNvPr>
          <p:cNvSpPr/>
          <p:nvPr userDrawn="1"/>
        </p:nvSpPr>
        <p:spPr>
          <a:xfrm>
            <a:off x="6096000" y="1078263"/>
            <a:ext cx="2987124" cy="5059868"/>
          </a:xfrm>
          <a:prstGeom prst="rect">
            <a:avLst/>
          </a:prstGeom>
          <a:solidFill>
            <a:srgbClr val="001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4022C6-869B-EA41-B3FF-C47B44CB5EA9}"/>
              </a:ext>
            </a:extLst>
          </p:cNvPr>
          <p:cNvSpPr/>
          <p:nvPr userDrawn="1"/>
        </p:nvSpPr>
        <p:spPr>
          <a:xfrm>
            <a:off x="722092" y="1078263"/>
            <a:ext cx="5373907" cy="5059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514617E3-89F9-274C-9CA6-F051CE8AAD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seção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3D50898-37D6-CE4B-86DD-FBE7C49FA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2204872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pic>
        <p:nvPicPr>
          <p:cNvPr id="29" name="Picture 28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B18E4841-CC34-894E-A6B6-489136A326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F5CD3C7-185A-E249-A1D9-A8CB002D7BCF}"/>
              </a:ext>
            </a:extLst>
          </p:cNvPr>
          <p:cNvSpPr/>
          <p:nvPr userDrawn="1"/>
        </p:nvSpPr>
        <p:spPr>
          <a:xfrm>
            <a:off x="9097618" y="1078263"/>
            <a:ext cx="3094382" cy="505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2A959D1-486B-0642-8AE5-EF36E96EF1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0476" y="1436861"/>
            <a:ext cx="2204872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902921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 + Imagem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50540C-AD0A-AA46-A493-869AD7FFDD25}"/>
              </a:ext>
            </a:extLst>
          </p:cNvPr>
          <p:cNvSpPr/>
          <p:nvPr userDrawn="1"/>
        </p:nvSpPr>
        <p:spPr>
          <a:xfrm>
            <a:off x="6096000" y="1078263"/>
            <a:ext cx="2987124" cy="5059868"/>
          </a:xfrm>
          <a:prstGeom prst="rect">
            <a:avLst/>
          </a:prstGeom>
          <a:solidFill>
            <a:srgbClr val="001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6" name="Picture 5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EAEC9BB9-BAB9-E94C-8BB5-8E3C18DD2D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4022C6-869B-EA41-B3FF-C47B44CB5EA9}"/>
              </a:ext>
            </a:extLst>
          </p:cNvPr>
          <p:cNvSpPr/>
          <p:nvPr userDrawn="1"/>
        </p:nvSpPr>
        <p:spPr>
          <a:xfrm>
            <a:off x="722092" y="1078263"/>
            <a:ext cx="5373907" cy="5059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6C6B9779-E705-9245-BE75-AF4E546BC8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83125" y="1078262"/>
            <a:ext cx="3108876" cy="50598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ED90FA8-E745-3744-8DEC-EDDDF5EE2A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2204872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0D1672A8-3DDC-434F-95DA-292CD0F60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seção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45390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+ Conteúdo 3">
    <p:bg>
      <p:bgPr>
        <a:solidFill>
          <a:srgbClr val="F0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6EE4F868-E776-B14F-B3CD-836AF4E93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4" y="-489933"/>
            <a:ext cx="3942478" cy="241919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55F48E8-6436-034B-8F64-7173A32A7D2B}"/>
              </a:ext>
            </a:extLst>
          </p:cNvPr>
          <p:cNvSpPr/>
          <p:nvPr userDrawn="1"/>
        </p:nvSpPr>
        <p:spPr>
          <a:xfrm>
            <a:off x="6095999" y="1078263"/>
            <a:ext cx="4991301" cy="5059868"/>
          </a:xfrm>
          <a:prstGeom prst="rect">
            <a:avLst/>
          </a:prstGeom>
          <a:solidFill>
            <a:srgbClr val="001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5EFFD3-FA89-044B-A861-2C7D41E21ACF}"/>
              </a:ext>
            </a:extLst>
          </p:cNvPr>
          <p:cNvSpPr/>
          <p:nvPr userDrawn="1"/>
        </p:nvSpPr>
        <p:spPr>
          <a:xfrm>
            <a:off x="722092" y="1078263"/>
            <a:ext cx="5373907" cy="50598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1511A93A-B173-574C-9569-419311A069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58859" y="1436861"/>
            <a:ext cx="1954554" cy="433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5F3CE25-B7AD-0642-AE34-2D3159FE9D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73082" y="1436861"/>
            <a:ext cx="1954553" cy="432267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776BA9ED-F8E9-1845-8BA4-05EEC88BAB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 algn="l">
              <a:spcBef>
                <a:spcPts val="2300"/>
              </a:spcBef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 </a:t>
            </a:r>
            <a:r>
              <a:rPr lang="en-US" dirty="0" err="1"/>
              <a:t>seção</a:t>
            </a:r>
            <a:endParaRPr lang="en-US" dirty="0"/>
          </a:p>
          <a:p>
            <a:pPr lvl="1"/>
            <a:r>
              <a:rPr lang="en-US" dirty="0" err="1"/>
              <a:t>Subtítulo</a:t>
            </a:r>
            <a:r>
              <a:rPr lang="en-US" dirty="0"/>
              <a:t> da </a:t>
            </a:r>
            <a:r>
              <a:rPr lang="en-US" dirty="0" err="1"/>
              <a:t>seção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2879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E17492E-930C-9043-8F7F-ADAA36397756}"/>
              </a:ext>
            </a:extLst>
          </p:cNvPr>
          <p:cNvSpPr/>
          <p:nvPr userDrawn="1"/>
        </p:nvSpPr>
        <p:spPr>
          <a:xfrm>
            <a:off x="6087008" y="0"/>
            <a:ext cx="610499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6C646359-1583-4E41-A7D4-65B60B9304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3A10E2DE-4DE0-3540-85E2-91D11FF07F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736EE758-47DD-114D-95AF-CE18277B94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0C42F80-8E67-FE46-910E-22AA6C1C30F1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174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Imagem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6971A50-D0CA-354B-A11D-48670AE1A4B9}"/>
              </a:ext>
            </a:extLst>
          </p:cNvPr>
          <p:cNvSpPr/>
          <p:nvPr userDrawn="1"/>
        </p:nvSpPr>
        <p:spPr>
          <a:xfrm>
            <a:off x="6096000" y="-1"/>
            <a:ext cx="6096000" cy="6857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638C65B-A528-C04B-8022-CCDB2F0DD4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04992" cy="325755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4D9B377-98FE-2C46-9AC4-623D00D2E7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E5D99C0-F7E8-E24E-9A32-44EA7EE386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60F1BDF-47E9-0E4C-B4FB-97FFF44D9C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C9BB4A9-38F6-144A-BC4A-C5CAF9D4AFB6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1">
            <a:extLst>
              <a:ext uri="{FF2B5EF4-FFF2-40B4-BE49-F238E27FC236}">
                <a16:creationId xmlns:a16="http://schemas.microsoft.com/office/drawing/2014/main" id="{42D031F1-0287-4639-A1D0-07E643BB8083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396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Imagem 2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3932185-CDD1-7640-9B0D-2BB7A8BD621A}"/>
              </a:ext>
            </a:extLst>
          </p:cNvPr>
          <p:cNvSpPr/>
          <p:nvPr userDrawn="1"/>
        </p:nvSpPr>
        <p:spPr>
          <a:xfrm>
            <a:off x="6087008" y="0"/>
            <a:ext cx="6104992" cy="6464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2638C65B-A528-C04B-8022-CCDB2F0DD43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C94E7F6-2C47-8D4B-888A-D4727DF6E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2907AD8-F796-B545-9D13-B7F2E72BE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D61FF8A-86FC-BF48-933E-FCC2D61D96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36C5FE-C23D-2342-80DA-E2747245061A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1">
            <a:extLst>
              <a:ext uri="{FF2B5EF4-FFF2-40B4-BE49-F238E27FC236}">
                <a16:creationId xmlns:a16="http://schemas.microsoft.com/office/drawing/2014/main" id="{9BA8D4DF-0FDE-4905-A831-048BB16D697E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3856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Tópicos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pic>
        <p:nvPicPr>
          <p:cNvPr id="26" name="Picture 2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09BB5D9A-C6BC-FC40-A895-04AE18ECE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4C82B8-3F86-B14F-ABAF-5769A31BDD23}"/>
              </a:ext>
            </a:extLst>
          </p:cNvPr>
          <p:cNvCxnSpPr>
            <a:cxnSpLocks/>
          </p:cNvCxnSpPr>
          <p:nvPr userDrawn="1"/>
        </p:nvCxnSpPr>
        <p:spPr>
          <a:xfrm>
            <a:off x="6442365" y="2832493"/>
            <a:ext cx="4908440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68E1E33-843D-6D43-9B78-A392AD925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6981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75A72A54-6521-7948-869A-9B187424CF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46981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766A65C-93A3-5C4B-B2D7-0BE40094A9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4481B79B-D275-094F-A74E-F79A2F01A7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4903824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6880EEB2-2D17-F345-8614-FF47F86808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4BD5DD-D4EF-4946-86CB-AD4ADC80A13E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55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AA06547-342F-8F49-BCC3-704975C01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" y="0"/>
            <a:ext cx="12184063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B588FD-CF7F-1642-8C7B-DDE0A2ADA88A}"/>
              </a:ext>
            </a:extLst>
          </p:cNvPr>
          <p:cNvCxnSpPr>
            <a:cxnSpLocks/>
          </p:cNvCxnSpPr>
          <p:nvPr userDrawn="1"/>
        </p:nvCxnSpPr>
        <p:spPr>
          <a:xfrm>
            <a:off x="726923" y="4681559"/>
            <a:ext cx="5145539" cy="0"/>
          </a:xfrm>
          <a:prstGeom prst="line">
            <a:avLst/>
          </a:prstGeom>
          <a:ln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9D93DAEC-3AF6-6946-B171-91BC428EB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24" y="4891273"/>
            <a:ext cx="5218112" cy="2247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1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SUBTÍTULO DA SEÇÃO DA APRESENTAÇÃO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21C32FB1-A064-764B-BBE6-949604DEB0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338" y="2903666"/>
            <a:ext cx="5218112" cy="1472502"/>
          </a:xfrm>
          <a:prstGeom prst="rect">
            <a:avLst/>
          </a:prstGeom>
        </p:spPr>
        <p:txBody>
          <a:bodyPr lIns="0" tIns="0" rIns="0" bIns="91440" anchor="ctr">
            <a:normAutofit/>
          </a:bodyPr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</a:t>
            </a:r>
            <a:br>
              <a:rPr lang="en-US"/>
            </a:br>
            <a:r>
              <a:rPr lang="en-US"/>
              <a:t>da </a:t>
            </a:r>
            <a:r>
              <a:rPr lang="en-US" err="1"/>
              <a:t>apresentação</a:t>
            </a:r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75FAE93-642E-9B42-AE57-F58E5335EA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338" y="1717135"/>
            <a:ext cx="5218112" cy="861604"/>
          </a:xfrm>
          <a:prstGeom prst="rect">
            <a:avLst/>
          </a:prstGeom>
        </p:spPr>
        <p:txBody>
          <a:bodyPr lIns="0" tIns="0" rIns="0" bIns="9144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1">
                <a:solidFill>
                  <a:srgbClr val="F0F5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2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4015031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Colunas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DF66EF7-97C1-4042-B0FB-83B720BFB0CA}"/>
              </a:ext>
            </a:extLst>
          </p:cNvPr>
          <p:cNvSpPr/>
          <p:nvPr userDrawn="1"/>
        </p:nvSpPr>
        <p:spPr>
          <a:xfrm>
            <a:off x="6087008" y="0"/>
            <a:ext cx="610499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0F91318-A067-7949-9AF0-BD1A70889B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AD504B3-3E30-864B-8EFF-4CF985137F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6837648-CEA7-6140-AA85-881A1E58F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307C86-2CE4-CC40-90AA-AF07DBF8B237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C21F61E-F479-6D4C-B289-FABB082B9F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F84E7D9F-55F8-4B76-8866-AA3CBAA52125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709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Colunas + Imagem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31CCABF-6054-004A-B3F6-06EA55489BBE}"/>
              </a:ext>
            </a:extLst>
          </p:cNvPr>
          <p:cNvSpPr/>
          <p:nvPr userDrawn="1"/>
        </p:nvSpPr>
        <p:spPr>
          <a:xfrm>
            <a:off x="6087008" y="-1"/>
            <a:ext cx="6104992" cy="6857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E0BFA88-16E2-0B42-A641-FAB9F3C7AB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360A758-0D44-E643-B842-48AC34A10D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CE4E720-3CD0-5D4C-AF06-B778E2ABF5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6144BB-0A40-3B4B-843E-3AC4EFC9C147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025AF4C-BEF2-3A45-B462-E697CB4B4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5EC42123-DBF4-434F-963D-4FCFD593E74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104992" cy="325755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F312B4-C188-4326-AB7A-F3F83E1DD121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420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Colunas + Imagem 2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137350C-DF61-C54E-93D1-21785BA94B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28C58DE-3590-4347-A8D2-FB9B2F6A1C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8ED2632-1195-FF4A-94C3-CB9E36030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493BD35E-A91B-7245-8B45-5F558A697F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1AAFD6D-5E3A-5642-A774-B5F17F3D05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BECE4E38-4AFA-4C11-B3D8-617F59D6D309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4417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2 Colunas + Imagem 2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6137350C-DF61-C54E-93D1-21785BA94B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rgbClr val="54C4F4"/>
                </a:solidFill>
              </a:defRPr>
            </a:lvl1pPr>
          </a:lstStyle>
          <a:p>
            <a:r>
              <a:rPr lang="pt-BR"/>
              <a:t>INSIRA UMA IMAGEM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28C58DE-3590-4347-A8D2-FB9B2F6A1C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8ED2632-1195-FF4A-94C3-CB9E36030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slide</a:t>
            </a:r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8AA73C-2FD4-4645-B4DC-A245307F09D8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493BD35E-A91B-7245-8B45-5F558A697F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1AAFD6D-5E3A-5642-A774-B5F17F3D05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83C06C1-3C2D-4415-BC61-9A8F59387B4A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0415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2 Tópicos 2 Colunas 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pic>
        <p:nvPicPr>
          <p:cNvPr id="26" name="Picture 2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09BB5D9A-C6BC-FC40-A895-04AE18ECE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896E23C-C288-9849-A2C6-D5CE336C82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913834B8-8FE3-3B41-9008-AEDD75CAA5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FC7AD4-7835-F044-9316-B98B8D03F7CE}"/>
              </a:ext>
            </a:extLst>
          </p:cNvPr>
          <p:cNvCxnSpPr>
            <a:cxnSpLocks/>
          </p:cNvCxnSpPr>
          <p:nvPr userDrawn="1"/>
        </p:nvCxnSpPr>
        <p:spPr>
          <a:xfrm>
            <a:off x="822036" y="2832493"/>
            <a:ext cx="4903824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311851-78A5-634E-961C-ECBFFE82AD08}"/>
              </a:ext>
            </a:extLst>
          </p:cNvPr>
          <p:cNvCxnSpPr>
            <a:cxnSpLocks/>
          </p:cNvCxnSpPr>
          <p:nvPr userDrawn="1"/>
        </p:nvCxnSpPr>
        <p:spPr>
          <a:xfrm>
            <a:off x="6442365" y="2832493"/>
            <a:ext cx="4908440" cy="0"/>
          </a:xfrm>
          <a:prstGeom prst="line">
            <a:avLst/>
          </a:prstGeom>
          <a:ln w="12700">
            <a:solidFill>
              <a:srgbClr val="54C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D3154C8-98BB-F740-B796-962D403566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46981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1DA9A93C-51D7-824A-A825-A63BE171BA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98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A7D9D601-1E02-6A40-9B76-51DCFE8183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79648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E2D51E82-ACB9-5949-94E0-58A51F5C52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5DF18811-7D9C-E840-95AD-DFA3D35DA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65919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 2 Tópicos 2 Colunas "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DD36950-25AA-784D-9D02-BB7461896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pic>
        <p:nvPicPr>
          <p:cNvPr id="26" name="Picture 25" descr="A picture containing metalware, gear, stove&#10;&#10;Description automatically generated">
            <a:extLst>
              <a:ext uri="{FF2B5EF4-FFF2-40B4-BE49-F238E27FC236}">
                <a16:creationId xmlns:a16="http://schemas.microsoft.com/office/drawing/2014/main" id="{09BB5D9A-C6BC-FC40-A895-04AE18ECE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815727">
            <a:off x="8499395" y="-589555"/>
            <a:ext cx="3942478" cy="2419195"/>
          </a:xfrm>
          <a:prstGeom prst="rect">
            <a:avLst/>
          </a:prstGeom>
        </p:spPr>
      </p:pic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896E23C-C288-9849-A2C6-D5CE336C82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712" y="1077913"/>
            <a:ext cx="4903825" cy="35859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pt-BR"/>
              <a:t>TÍTULO DA SEÇÃO DA APRESENTAÇÃO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913834B8-8FE3-3B41-9008-AEDD75CAA5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D3154C8-98BB-F740-B796-962D403566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46981" y="1565564"/>
            <a:ext cx="4903824" cy="113606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24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100"/>
              </a:spcBef>
              <a:buNone/>
              <a:defRPr sz="14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 err="1"/>
              <a:t>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  <a:p>
            <a:pPr lvl="1"/>
            <a:r>
              <a:rPr lang="en-US" err="1"/>
              <a:t>Subtítulo</a:t>
            </a:r>
            <a:r>
              <a:rPr lang="en-US"/>
              <a:t> do </a:t>
            </a:r>
            <a:r>
              <a:rPr lang="en-US" err="1"/>
              <a:t>tópico</a:t>
            </a:r>
            <a:endParaRPr lang="en-US"/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1DA9A93C-51D7-824A-A825-A63BE171BA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698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A7D9D601-1E02-6A40-9B76-51DCFE8183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79648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E2D51E82-ACB9-5949-94E0-58A51F5C52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36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5DF18811-7D9C-E840-95AD-DFA3D35DA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702" y="3144985"/>
            <a:ext cx="2271158" cy="300220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 b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spcBef>
                <a:spcPts val="1700"/>
              </a:spcBef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73115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41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87498E-4207-3649-929D-5B005A0406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61" y="-3146777"/>
            <a:ext cx="5135234" cy="4682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E58B68-37F7-094B-91F4-A16F2ED5D34E}"/>
              </a:ext>
            </a:extLst>
          </p:cNvPr>
          <p:cNvSpPr/>
          <p:nvPr userDrawn="1"/>
        </p:nvSpPr>
        <p:spPr>
          <a:xfrm>
            <a:off x="374290" y="1085425"/>
            <a:ext cx="3466867" cy="5052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118D7-9D81-A041-9ED0-72A9A13A99F2}"/>
              </a:ext>
            </a:extLst>
          </p:cNvPr>
          <p:cNvSpPr/>
          <p:nvPr userDrawn="1"/>
        </p:nvSpPr>
        <p:spPr>
          <a:xfrm>
            <a:off x="3829727" y="1085425"/>
            <a:ext cx="7992211" cy="50527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274320" rIns="640080"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97DB5C-0832-354B-BD47-04C01FF2E2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291" y="1085423"/>
            <a:ext cx="3454910" cy="5052707"/>
          </a:xfrm>
          <a:prstGeom prst="rect">
            <a:avLst/>
          </a:prstGeom>
        </p:spPr>
        <p:txBody>
          <a:bodyPr lIns="457200" tIns="457200" rIns="457200" bIns="457200"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Agenda</a:t>
            </a:r>
            <a:endParaRPr lang="pt-BR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9E6F86-9284-A84C-A0B0-4E4D1B1942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1157" y="1085422"/>
            <a:ext cx="7980781" cy="5052709"/>
          </a:xfrm>
          <a:prstGeom prst="rect">
            <a:avLst/>
          </a:prstGeom>
        </p:spPr>
        <p:txBody>
          <a:bodyPr lIns="914400" tIns="457200" rIns="457200" bIns="457200" anchor="ctr">
            <a:normAutofit/>
          </a:bodyPr>
          <a:lstStyle>
            <a:lvl1pPr marL="514350" indent="-514350">
              <a:spcBef>
                <a:spcPts val="2200"/>
              </a:spcBef>
              <a:buFont typeface="+mj-lt"/>
              <a:buAutoNum type="arabicPeriod"/>
              <a:defRPr sz="2000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02920" indent="0">
              <a:buFont typeface="+mj-lt"/>
              <a:buNone/>
              <a:defRPr sz="1600" b="1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 typeface="+mj-lt"/>
              <a:buNone/>
              <a:defRPr sz="1600" b="0">
                <a:solidFill>
                  <a:srgbClr val="54C4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None/>
              <a:defRPr b="1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None/>
              <a:defRPr b="1">
                <a:solidFill>
                  <a:srgbClr val="F6A8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  <a:p>
            <a:pPr lvl="1"/>
            <a:r>
              <a:rPr lang="en-US" err="1"/>
              <a:t>Subseção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  <a:p>
            <a:pPr lvl="2"/>
            <a:r>
              <a:rPr lang="en-US" err="1"/>
              <a:t>Tópico</a:t>
            </a:r>
            <a:r>
              <a:rPr lang="en-US"/>
              <a:t> da </a:t>
            </a:r>
            <a:r>
              <a:rPr lang="en-US" err="1"/>
              <a:t>apresentação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A3C8B3-493B-1F41-B9DF-20D9474F5D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20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2AC18E-F0EA-B744-9E16-47302D425A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361" y="-3146777"/>
            <a:ext cx="5135234" cy="468206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6FB92F-57D5-AB45-9048-7B9CC446AA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EC2C49-06B1-054E-B03A-15CA4D8164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1572" y="314920"/>
            <a:ext cx="469618" cy="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1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4C2495-1D66-564C-9515-1F4472C4E5DC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-1760446" y="1"/>
            <a:ext cx="939352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5E3F6E-2378-B849-ABE5-877EE6E28819}"/>
              </a:ext>
            </a:extLst>
          </p:cNvPr>
          <p:cNvSpPr txBox="1"/>
          <p:nvPr userDrawn="1"/>
        </p:nvSpPr>
        <p:spPr>
          <a:xfrm>
            <a:off x="-1852640" y="-744943"/>
            <a:ext cx="1175656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/>
            <a:r>
              <a:rPr lang="pt-BR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Paleta </a:t>
            </a:r>
          </a:p>
          <a:p>
            <a:pPr algn="l"/>
            <a:r>
              <a:rPr lang="pt-BR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cores</a:t>
            </a:r>
            <a:endParaRPr lang="pt-BR" sz="1400" b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3746D-C183-544F-9504-5AE0CE1AA27C}"/>
              </a:ext>
            </a:extLst>
          </p:cNvPr>
          <p:cNvSpPr/>
          <p:nvPr userDrawn="1"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A94FC-D1F3-634C-8E71-62BBB336C9D1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 dirty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A2398C-1BBC-4067-90CA-5A1DF93CAD9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851400" y="6642100"/>
            <a:ext cx="25177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PÚBLICA – PUBLIC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10146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706" r:id="rId3"/>
    <p:sldLayoutId id="2147483708" r:id="rId4"/>
    <p:sldLayoutId id="2147483710" r:id="rId5"/>
    <p:sldLayoutId id="2147483712" r:id="rId6"/>
    <p:sldLayoutId id="2147483686" r:id="rId7"/>
    <p:sldLayoutId id="2147483696" r:id="rId8"/>
    <p:sldLayoutId id="2147483688" r:id="rId9"/>
    <p:sldLayoutId id="2147483682" r:id="rId10"/>
    <p:sldLayoutId id="2147483697" r:id="rId11"/>
    <p:sldLayoutId id="2147483698" r:id="rId12"/>
    <p:sldLayoutId id="2147483700" r:id="rId13"/>
    <p:sldLayoutId id="2147483701" r:id="rId14"/>
    <p:sldLayoutId id="2147483695" r:id="rId15"/>
    <p:sldLayoutId id="2147483694" r:id="rId16"/>
    <p:sldLayoutId id="2147483693" r:id="rId17"/>
    <p:sldLayoutId id="2147483692" r:id="rId18"/>
    <p:sldLayoutId id="2147483731" r:id="rId19"/>
    <p:sldLayoutId id="2147483691" r:id="rId20"/>
    <p:sldLayoutId id="2147483690" r:id="rId21"/>
    <p:sldLayoutId id="2147483689" r:id="rId22"/>
    <p:sldLayoutId id="2147483687" r:id="rId23"/>
    <p:sldLayoutId id="2147483678" r:id="rId24"/>
    <p:sldLayoutId id="2147483834" r:id="rId25"/>
    <p:sldLayoutId id="214748383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4C2495-1D66-564C-9515-1F4472C4E5DC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-1760446" y="1"/>
            <a:ext cx="939352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5E3F6E-2378-B849-ABE5-877EE6E28819}"/>
              </a:ext>
            </a:extLst>
          </p:cNvPr>
          <p:cNvSpPr txBox="1"/>
          <p:nvPr userDrawn="1"/>
        </p:nvSpPr>
        <p:spPr>
          <a:xfrm>
            <a:off x="-1852640" y="-744943"/>
            <a:ext cx="1175656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/>
            <a:r>
              <a:rPr lang="pt-BR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Paleta </a:t>
            </a:r>
          </a:p>
          <a:p>
            <a:pPr algn="l"/>
            <a:r>
              <a:rPr lang="pt-BR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cores</a:t>
            </a:r>
            <a:endParaRPr lang="pt-BR" sz="1400" b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A94FC-D1F3-634C-8E71-62BBB336C9D1}"/>
              </a:ext>
            </a:extLst>
          </p:cNvPr>
          <p:cNvSpPr/>
          <p:nvPr userDrawn="1"/>
        </p:nvSpPr>
        <p:spPr>
          <a:xfrm>
            <a:off x="11829139" y="6488668"/>
            <a:ext cx="365760" cy="369332"/>
          </a:xfrm>
          <a:prstGeom prst="rect">
            <a:avLst/>
          </a:prstGeom>
          <a:solidFill>
            <a:srgbClr val="54C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7752D14-7858-1D4E-9AB5-9382ECCB154B}" type="slidenum">
              <a:rPr lang="pt-BR" sz="110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pt-BR" sz="110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F3679B-8E7A-4A1F-8685-F835FD25EDC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851400" y="6642100"/>
            <a:ext cx="25177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PÚBLICA – PUBLIC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15994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4" r:id="rId2"/>
    <p:sldLayoutId id="2147483720" r:id="rId3"/>
    <p:sldLayoutId id="2147483728" r:id="rId4"/>
    <p:sldLayoutId id="2147483722" r:id="rId5"/>
    <p:sldLayoutId id="2147483730" r:id="rId6"/>
    <p:sldLayoutId id="2147483732" r:id="rId7"/>
    <p:sldLayoutId id="2147483763" r:id="rId8"/>
    <p:sldLayoutId id="2147483775" r:id="rId9"/>
    <p:sldLayoutId id="2147483734" r:id="rId10"/>
    <p:sldLayoutId id="2147483736" r:id="rId11"/>
    <p:sldLayoutId id="2147483738" r:id="rId12"/>
    <p:sldLayoutId id="2147483740" r:id="rId13"/>
    <p:sldLayoutId id="2147483742" r:id="rId14"/>
    <p:sldLayoutId id="2147483744" r:id="rId15"/>
    <p:sldLayoutId id="2147483746" r:id="rId16"/>
    <p:sldLayoutId id="2147483748" r:id="rId17"/>
    <p:sldLayoutId id="2147483750" r:id="rId18"/>
    <p:sldLayoutId id="2147483752" r:id="rId19"/>
    <p:sldLayoutId id="2147483754" r:id="rId20"/>
    <p:sldLayoutId id="2147483756" r:id="rId21"/>
    <p:sldLayoutId id="2147483777" r:id="rId22"/>
    <p:sldLayoutId id="2147483758" r:id="rId23"/>
    <p:sldLayoutId id="2147483776" r:id="rId24"/>
    <p:sldLayoutId id="2147483762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4C2495-1D66-564C-9515-1F4472C4E5DC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-1760446" y="1"/>
            <a:ext cx="939352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5E3F6E-2378-B849-ABE5-877EE6E28819}"/>
              </a:ext>
            </a:extLst>
          </p:cNvPr>
          <p:cNvSpPr txBox="1"/>
          <p:nvPr userDrawn="1"/>
        </p:nvSpPr>
        <p:spPr>
          <a:xfrm>
            <a:off x="-1852640" y="-744943"/>
            <a:ext cx="1175656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/>
            <a:r>
              <a:rPr lang="pt-BR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Paleta </a:t>
            </a:r>
          </a:p>
          <a:p>
            <a:pPr algn="l"/>
            <a:r>
              <a:rPr lang="pt-BR" b="1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cores</a:t>
            </a:r>
            <a:endParaRPr lang="pt-BR" sz="1400" b="0">
              <a:solidFill>
                <a:srgbClr val="0014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F6CE8-4798-90F9-6EE7-525B102CF3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851400" y="6642100"/>
            <a:ext cx="25177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PÚBLICA – PUBLIC INFORMATION</a:t>
            </a:r>
          </a:p>
        </p:txBody>
      </p:sp>
    </p:spTree>
    <p:extLst>
      <p:ext uri="{BB962C8B-B14F-4D97-AF65-F5344CB8AC3E}">
        <p14:creationId xmlns:p14="http://schemas.microsoft.com/office/powerpoint/2010/main" val="275405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sv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7.svg"/><Relationship Id="rId7" Type="http://schemas.openxmlformats.org/officeDocument/2006/relationships/image" Target="../media/image43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image" Target="../media/image73.svg"/><Relationship Id="rId5" Type="http://schemas.openxmlformats.org/officeDocument/2006/relationships/image" Target="../media/image41.svg"/><Relationship Id="rId10" Type="http://schemas.openxmlformats.org/officeDocument/2006/relationships/image" Target="../media/image72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7.png"/><Relationship Id="rId5" Type="http://schemas.openxmlformats.org/officeDocument/2006/relationships/image" Target="../media/image76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3.emf"/><Relationship Id="rId10" Type="http://schemas.openxmlformats.org/officeDocument/2006/relationships/image" Target="../media/image26.png"/><Relationship Id="rId4" Type="http://schemas.openxmlformats.org/officeDocument/2006/relationships/image" Target="../media/image8.emf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9D044C-7BC4-7E40-A944-FFCFB258C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3882" y="2136195"/>
            <a:ext cx="10931937" cy="2426581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chemeClr val="bg1"/>
                </a:solidFill>
              </a:rPr>
              <a:t>MAPEAMENTO</a:t>
            </a:r>
            <a:r>
              <a:rPr lang="pt-BR" dirty="0">
                <a:solidFill>
                  <a:srgbClr val="F6A733"/>
                </a:solidFill>
              </a:rPr>
              <a:t> &amp;</a:t>
            </a:r>
          </a:p>
          <a:p>
            <a:r>
              <a:rPr lang="pt-BR" dirty="0">
                <a:solidFill>
                  <a:schemeClr val="bg1"/>
                </a:solidFill>
              </a:rPr>
              <a:t>INDICADORES</a:t>
            </a:r>
            <a:r>
              <a:rPr lang="pt-BR" dirty="0">
                <a:solidFill>
                  <a:srgbClr val="F6A733"/>
                </a:solidFill>
              </a:rPr>
              <a:t> &amp;</a:t>
            </a:r>
          </a:p>
          <a:p>
            <a:r>
              <a:rPr lang="pt-BR" dirty="0">
                <a:solidFill>
                  <a:schemeClr val="bg1"/>
                </a:solidFill>
              </a:rPr>
              <a:t>MELHORIA CONTÍNUA</a:t>
            </a:r>
            <a:r>
              <a:rPr lang="pt-BR" dirty="0">
                <a:solidFill>
                  <a:srgbClr val="F6A733"/>
                </a:solidFill>
              </a:rPr>
              <a:t> &amp; </a:t>
            </a:r>
          </a:p>
          <a:p>
            <a:r>
              <a:rPr lang="pt-BR" dirty="0">
                <a:solidFill>
                  <a:schemeClr val="bg1"/>
                </a:solidFill>
              </a:rPr>
              <a:t>AUTOMAÇÃO.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9C7C8E-31C6-A747-B53E-9F7B35A65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338" y="4914439"/>
            <a:ext cx="5218112" cy="604617"/>
          </a:xfrm>
        </p:spPr>
        <p:txBody>
          <a:bodyPr>
            <a:normAutofit/>
          </a:bodyPr>
          <a:lstStyle/>
          <a:p>
            <a:r>
              <a:rPr lang="pt-BR" sz="1400" b="0" dirty="0"/>
              <a:t>4 pilares para a evolução da área de processos</a:t>
            </a:r>
            <a:endParaRPr lang="pt-BR" sz="1400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B57E197-798A-937C-38EF-BECCA22D7D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>
                <a:latin typeface="Segoe UI"/>
                <a:cs typeface="Segoe UI"/>
              </a:rPr>
              <a:t>08.2024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902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CF0B4C-D6D5-4F4E-8D15-21D69B9A6B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2036" y="1059544"/>
            <a:ext cx="3954042" cy="1642088"/>
          </a:xfrm>
        </p:spPr>
        <p:txBody>
          <a:bodyPr/>
          <a:lstStyle/>
          <a:p>
            <a:r>
              <a:rPr lang="pt-BR" dirty="0"/>
              <a:t>Trabalhamos junto </a:t>
            </a:r>
            <a:br>
              <a:rPr lang="pt-BR" dirty="0"/>
            </a:br>
            <a:r>
              <a:rPr lang="pt-BR" dirty="0"/>
              <a:t>com nossos clientes e parceiros buscando fazer um mercado melhor.</a:t>
            </a:r>
          </a:p>
        </p:txBody>
      </p:sp>
      <p:pic>
        <p:nvPicPr>
          <p:cNvPr id="74" name="Espaço Reservado para Imagem 73" descr="Homem com tablet na mão analisando dados. ">
            <a:extLst>
              <a:ext uri="{FF2B5EF4-FFF2-40B4-BE49-F238E27FC236}">
                <a16:creationId xmlns:a16="http://schemas.microsoft.com/office/drawing/2014/main" id="{519D17AF-5C3D-44E1-8A78-88D8E4B1669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1" name="Rectangle 21">
            <a:extLst>
              <a:ext uri="{FF2B5EF4-FFF2-40B4-BE49-F238E27FC236}">
                <a16:creationId xmlns:a16="http://schemas.microsoft.com/office/drawing/2014/main" id="{B992CB73-FDC8-47B0-986C-EE14026DC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786" y="3407071"/>
            <a:ext cx="3954042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Desenvolvimento de produtos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523CAD3A-5B4B-42AB-A569-E156781E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8601" y="3387141"/>
            <a:ext cx="398656" cy="383620"/>
            <a:chOff x="8112052" y="2823105"/>
            <a:chExt cx="550407" cy="582612"/>
          </a:xfrm>
        </p:grpSpPr>
        <p:sp>
          <p:nvSpPr>
            <p:cNvPr id="43" name="Freeform 937">
              <a:extLst>
                <a:ext uri="{FF2B5EF4-FFF2-40B4-BE49-F238E27FC236}">
                  <a16:creationId xmlns:a16="http://schemas.microsoft.com/office/drawing/2014/main" id="{466347F5-C9E2-4BE1-A32E-9822B0E9C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0570" y="2864501"/>
              <a:ext cx="185738" cy="258763"/>
            </a:xfrm>
            <a:custGeom>
              <a:avLst/>
              <a:gdLst>
                <a:gd name="T0" fmla="*/ 24 w 58"/>
                <a:gd name="T1" fmla="*/ 0 h 80"/>
                <a:gd name="T2" fmla="*/ 15 w 58"/>
                <a:gd name="T3" fmla="*/ 9 h 80"/>
                <a:gd name="T4" fmla="*/ 6 w 58"/>
                <a:gd name="T5" fmla="*/ 6 h 80"/>
                <a:gd name="T6" fmla="*/ 0 w 58"/>
                <a:gd name="T7" fmla="*/ 21 h 80"/>
                <a:gd name="T8" fmla="*/ 8 w 58"/>
                <a:gd name="T9" fmla="*/ 26 h 80"/>
                <a:gd name="T10" fmla="*/ 8 w 58"/>
                <a:gd name="T11" fmla="*/ 39 h 80"/>
                <a:gd name="T12" fmla="*/ 0 w 58"/>
                <a:gd name="T13" fmla="*/ 43 h 80"/>
                <a:gd name="T14" fmla="*/ 6 w 58"/>
                <a:gd name="T15" fmla="*/ 59 h 80"/>
                <a:gd name="T16" fmla="*/ 15 w 58"/>
                <a:gd name="T17" fmla="*/ 55 h 80"/>
                <a:gd name="T18" fmla="*/ 24 w 58"/>
                <a:gd name="T19" fmla="*/ 65 h 80"/>
                <a:gd name="T20" fmla="*/ 21 w 58"/>
                <a:gd name="T21" fmla="*/ 74 h 80"/>
                <a:gd name="T22" fmla="*/ 37 w 58"/>
                <a:gd name="T23" fmla="*/ 80 h 80"/>
                <a:gd name="T24" fmla="*/ 41 w 58"/>
                <a:gd name="T25" fmla="*/ 72 h 80"/>
                <a:gd name="T26" fmla="*/ 54 w 58"/>
                <a:gd name="T27" fmla="*/ 72 h 80"/>
                <a:gd name="T28" fmla="*/ 58 w 58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0">
                  <a:moveTo>
                    <a:pt x="24" y="0"/>
                  </a:moveTo>
                  <a:cubicBezTo>
                    <a:pt x="21" y="3"/>
                    <a:pt x="18" y="6"/>
                    <a:pt x="15" y="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30"/>
                    <a:pt x="8" y="34"/>
                    <a:pt x="8" y="3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8" y="59"/>
                    <a:pt x="21" y="62"/>
                    <a:pt x="24" y="6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5" y="72"/>
                    <a:pt x="50" y="72"/>
                    <a:pt x="54" y="72"/>
                  </a:cubicBezTo>
                  <a:cubicBezTo>
                    <a:pt x="58" y="80"/>
                    <a:pt x="58" y="80"/>
                    <a:pt x="58" y="8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solidFill>
                    <a:srgbClr val="26AFE0"/>
                  </a:solidFill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Freeform 938">
              <a:extLst>
                <a:ext uri="{FF2B5EF4-FFF2-40B4-BE49-F238E27FC236}">
                  <a16:creationId xmlns:a16="http://schemas.microsoft.com/office/drawing/2014/main" id="{CBD1C575-EE2F-48FE-A8E4-7EB1DD0F4A74}"/>
                </a:ext>
              </a:extLst>
            </p:cNvPr>
            <p:cNvSpPr>
              <a:spLocks/>
            </p:cNvSpPr>
            <p:nvPr/>
          </p:nvSpPr>
          <p:spPr bwMode="auto">
            <a:xfrm rot="500168">
              <a:off x="8457894" y="2929238"/>
              <a:ext cx="85725" cy="93664"/>
            </a:xfrm>
            <a:custGeom>
              <a:avLst/>
              <a:gdLst>
                <a:gd name="T0" fmla="*/ 27 w 27"/>
                <a:gd name="T1" fmla="*/ 22 h 29"/>
                <a:gd name="T2" fmla="*/ 15 w 27"/>
                <a:gd name="T3" fmla="*/ 29 h 29"/>
                <a:gd name="T4" fmla="*/ 0 w 27"/>
                <a:gd name="T5" fmla="*/ 14 h 29"/>
                <a:gd name="T6" fmla="*/ 11 w 27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9">
                  <a:moveTo>
                    <a:pt x="27" y="22"/>
                  </a:moveTo>
                  <a:cubicBezTo>
                    <a:pt x="25" y="26"/>
                    <a:pt x="20" y="29"/>
                    <a:pt x="15" y="29"/>
                  </a:cubicBezTo>
                  <a:cubicBezTo>
                    <a:pt x="7" y="29"/>
                    <a:pt x="0" y="22"/>
                    <a:pt x="0" y="14"/>
                  </a:cubicBezTo>
                  <a:cubicBezTo>
                    <a:pt x="0" y="8"/>
                    <a:pt x="5" y="2"/>
                    <a:pt x="11" y="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solidFill>
                    <a:srgbClr val="26AFE0"/>
                  </a:solidFill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Freeform 939">
              <a:extLst>
                <a:ext uri="{FF2B5EF4-FFF2-40B4-BE49-F238E27FC236}">
                  <a16:creationId xmlns:a16="http://schemas.microsoft.com/office/drawing/2014/main" id="{3F5C781D-D4DB-4D3C-A83D-11EDD62C0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2708" y="3027892"/>
              <a:ext cx="255588" cy="260350"/>
            </a:xfrm>
            <a:custGeom>
              <a:avLst/>
              <a:gdLst>
                <a:gd name="T0" fmla="*/ 56 w 80"/>
                <a:gd name="T1" fmla="*/ 81 h 81"/>
                <a:gd name="T2" fmla="*/ 65 w 80"/>
                <a:gd name="T3" fmla="*/ 71 h 81"/>
                <a:gd name="T4" fmla="*/ 74 w 80"/>
                <a:gd name="T5" fmla="*/ 75 h 81"/>
                <a:gd name="T6" fmla="*/ 80 w 80"/>
                <a:gd name="T7" fmla="*/ 59 h 81"/>
                <a:gd name="T8" fmla="*/ 72 w 80"/>
                <a:gd name="T9" fmla="*/ 55 h 81"/>
                <a:gd name="T10" fmla="*/ 72 w 80"/>
                <a:gd name="T11" fmla="*/ 42 h 81"/>
                <a:gd name="T12" fmla="*/ 80 w 80"/>
                <a:gd name="T13" fmla="*/ 37 h 81"/>
                <a:gd name="T14" fmla="*/ 74 w 80"/>
                <a:gd name="T15" fmla="*/ 22 h 81"/>
                <a:gd name="T16" fmla="*/ 65 w 80"/>
                <a:gd name="T17" fmla="*/ 25 h 81"/>
                <a:gd name="T18" fmla="*/ 56 w 80"/>
                <a:gd name="T19" fmla="*/ 16 h 81"/>
                <a:gd name="T20" fmla="*/ 59 w 80"/>
                <a:gd name="T21" fmla="*/ 7 h 81"/>
                <a:gd name="T22" fmla="*/ 43 w 80"/>
                <a:gd name="T23" fmla="*/ 0 h 81"/>
                <a:gd name="T24" fmla="*/ 39 w 80"/>
                <a:gd name="T25" fmla="*/ 9 h 81"/>
                <a:gd name="T26" fmla="*/ 26 w 80"/>
                <a:gd name="T27" fmla="*/ 9 h 81"/>
                <a:gd name="T28" fmla="*/ 22 w 80"/>
                <a:gd name="T29" fmla="*/ 0 h 81"/>
                <a:gd name="T30" fmla="*/ 6 w 80"/>
                <a:gd name="T31" fmla="*/ 7 h 81"/>
                <a:gd name="T32" fmla="*/ 9 w 80"/>
                <a:gd name="T33" fmla="*/ 16 h 81"/>
                <a:gd name="T34" fmla="*/ 0 w 80"/>
                <a:gd name="T35" fmla="*/ 2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81">
                  <a:moveTo>
                    <a:pt x="56" y="81"/>
                  </a:moveTo>
                  <a:cubicBezTo>
                    <a:pt x="59" y="78"/>
                    <a:pt x="62" y="75"/>
                    <a:pt x="65" y="71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1"/>
                    <a:pt x="72" y="46"/>
                    <a:pt x="72" y="42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2" y="22"/>
                    <a:pt x="59" y="19"/>
                    <a:pt x="56" y="16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5" y="8"/>
                    <a:pt x="30" y="8"/>
                    <a:pt x="26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6" y="19"/>
                    <a:pt x="3" y="22"/>
                    <a:pt x="0" y="25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solidFill>
                    <a:srgbClr val="26AFE0"/>
                  </a:solidFill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Freeform 940">
              <a:extLst>
                <a:ext uri="{FF2B5EF4-FFF2-40B4-BE49-F238E27FC236}">
                  <a16:creationId xmlns:a16="http://schemas.microsoft.com/office/drawing/2014/main" id="{08FE2B79-F6A7-439D-80C2-0EB549EA1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683" y="3134255"/>
              <a:ext cx="101600" cy="103188"/>
            </a:xfrm>
            <a:custGeom>
              <a:avLst/>
              <a:gdLst>
                <a:gd name="T0" fmla="*/ 0 w 32"/>
                <a:gd name="T1" fmla="*/ 16 h 32"/>
                <a:gd name="T2" fmla="*/ 16 w 32"/>
                <a:gd name="T3" fmla="*/ 0 h 32"/>
                <a:gd name="T4" fmla="*/ 32 w 32"/>
                <a:gd name="T5" fmla="*/ 16 h 32"/>
                <a:gd name="T6" fmla="*/ 16 w 32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solidFill>
                    <a:srgbClr val="26AFE0"/>
                  </a:solidFill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Oval 941">
              <a:extLst>
                <a:ext uri="{FF2B5EF4-FFF2-40B4-BE49-F238E27FC236}">
                  <a16:creationId xmlns:a16="http://schemas.microsoft.com/office/drawing/2014/main" id="{5543CA23-585F-4827-92BA-54707928F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052" y="2823105"/>
              <a:ext cx="459918" cy="492125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solidFill>
                    <a:srgbClr val="26AFE0"/>
                  </a:solidFill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Freeform 942">
              <a:extLst>
                <a:ext uri="{FF2B5EF4-FFF2-40B4-BE49-F238E27FC236}">
                  <a16:creationId xmlns:a16="http://schemas.microsoft.com/office/drawing/2014/main" id="{AF0EBD11-EB8D-40F0-9F8D-2B3FD9125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471" y="3250142"/>
              <a:ext cx="153988" cy="155575"/>
            </a:xfrm>
            <a:custGeom>
              <a:avLst/>
              <a:gdLst>
                <a:gd name="T0" fmla="*/ 24 w 97"/>
                <a:gd name="T1" fmla="*/ 0 h 98"/>
                <a:gd name="T2" fmla="*/ 97 w 97"/>
                <a:gd name="T3" fmla="*/ 73 h 98"/>
                <a:gd name="T4" fmla="*/ 72 w 97"/>
                <a:gd name="T5" fmla="*/ 98 h 98"/>
                <a:gd name="T6" fmla="*/ 0 w 97"/>
                <a:gd name="T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98">
                  <a:moveTo>
                    <a:pt x="24" y="0"/>
                  </a:moveTo>
                  <a:lnTo>
                    <a:pt x="97" y="73"/>
                  </a:lnTo>
                  <a:lnTo>
                    <a:pt x="72" y="98"/>
                  </a:lnTo>
                  <a:lnTo>
                    <a:pt x="0" y="2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solidFill>
                    <a:srgbClr val="26AFE0"/>
                  </a:solidFill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Rectangle 21">
            <a:extLst>
              <a:ext uri="{FF2B5EF4-FFF2-40B4-BE49-F238E27FC236}">
                <a16:creationId xmlns:a16="http://schemas.microsoft.com/office/drawing/2014/main" id="{9FE18E95-5846-4098-86AE-16B24775D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396" y="4051031"/>
            <a:ext cx="192823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Atende B3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071C0698-4FFD-47FE-904D-529874239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6926" y="5406953"/>
            <a:ext cx="386856" cy="333676"/>
            <a:chOff x="8165349" y="3897981"/>
            <a:chExt cx="588962" cy="558800"/>
          </a:xfrm>
        </p:grpSpPr>
        <p:sp>
          <p:nvSpPr>
            <p:cNvPr id="52" name="Freeform 230">
              <a:extLst>
                <a:ext uri="{FF2B5EF4-FFF2-40B4-BE49-F238E27FC236}">
                  <a16:creationId xmlns:a16="http://schemas.microsoft.com/office/drawing/2014/main" id="{A7434251-3567-4E2B-A57A-4EA05899C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5349" y="3986881"/>
              <a:ext cx="333375" cy="373063"/>
            </a:xfrm>
            <a:custGeom>
              <a:avLst/>
              <a:gdLst>
                <a:gd name="T0" fmla="*/ 12 w 104"/>
                <a:gd name="T1" fmla="*/ 0 h 115"/>
                <a:gd name="T2" fmla="*/ 92 w 104"/>
                <a:gd name="T3" fmla="*/ 0 h 115"/>
                <a:gd name="T4" fmla="*/ 104 w 104"/>
                <a:gd name="T5" fmla="*/ 12 h 115"/>
                <a:gd name="T6" fmla="*/ 104 w 104"/>
                <a:gd name="T7" fmla="*/ 80 h 115"/>
                <a:gd name="T8" fmla="*/ 92 w 104"/>
                <a:gd name="T9" fmla="*/ 92 h 115"/>
                <a:gd name="T10" fmla="*/ 43 w 104"/>
                <a:gd name="T11" fmla="*/ 92 h 115"/>
                <a:gd name="T12" fmla="*/ 23 w 104"/>
                <a:gd name="T13" fmla="*/ 113 h 115"/>
                <a:gd name="T14" fmla="*/ 16 w 104"/>
                <a:gd name="T15" fmla="*/ 110 h 115"/>
                <a:gd name="T16" fmla="*/ 16 w 104"/>
                <a:gd name="T17" fmla="*/ 92 h 115"/>
                <a:gd name="T18" fmla="*/ 12 w 104"/>
                <a:gd name="T19" fmla="*/ 92 h 115"/>
                <a:gd name="T20" fmla="*/ 0 w 104"/>
                <a:gd name="T21" fmla="*/ 80 h 115"/>
                <a:gd name="T22" fmla="*/ 0 w 104"/>
                <a:gd name="T23" fmla="*/ 12 h 115"/>
                <a:gd name="T24" fmla="*/ 12 w 104"/>
                <a:gd name="T2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15">
                  <a:moveTo>
                    <a:pt x="12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9" y="0"/>
                    <a:pt x="104" y="5"/>
                    <a:pt x="104" y="12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4" y="87"/>
                    <a:pt x="99" y="92"/>
                    <a:pt x="92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0" y="115"/>
                    <a:pt x="16" y="114"/>
                    <a:pt x="16" y="11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87"/>
                    <a:pt x="0" y="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Freeform 231">
              <a:extLst>
                <a:ext uri="{FF2B5EF4-FFF2-40B4-BE49-F238E27FC236}">
                  <a16:creationId xmlns:a16="http://schemas.microsoft.com/office/drawing/2014/main" id="{54D70C4A-49E1-485C-B258-99939C061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4013868"/>
              <a:ext cx="179388" cy="180975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44 h 56"/>
                <a:gd name="T4" fmla="*/ 12 w 56"/>
                <a:gd name="T5" fmla="*/ 56 h 56"/>
                <a:gd name="T6" fmla="*/ 56 w 5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5" y="56"/>
                    <a:pt x="12" y="56"/>
                  </a:cubicBezTo>
                  <a:cubicBezTo>
                    <a:pt x="56" y="56"/>
                    <a:pt x="56" y="56"/>
                    <a:pt x="56" y="56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Freeform 232">
              <a:extLst>
                <a:ext uri="{FF2B5EF4-FFF2-40B4-BE49-F238E27FC236}">
                  <a16:creationId xmlns:a16="http://schemas.microsoft.com/office/drawing/2014/main" id="{FD55651D-B490-4DC1-A6B2-2BF724D64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936" y="3897981"/>
              <a:ext cx="395288" cy="179388"/>
            </a:xfrm>
            <a:custGeom>
              <a:avLst/>
              <a:gdLst>
                <a:gd name="T0" fmla="*/ 124 w 124"/>
                <a:gd name="T1" fmla="*/ 56 h 56"/>
                <a:gd name="T2" fmla="*/ 124 w 124"/>
                <a:gd name="T3" fmla="*/ 12 h 56"/>
                <a:gd name="T4" fmla="*/ 112 w 124"/>
                <a:gd name="T5" fmla="*/ 0 h 56"/>
                <a:gd name="T6" fmla="*/ 12 w 124"/>
                <a:gd name="T7" fmla="*/ 0 h 56"/>
                <a:gd name="T8" fmla="*/ 0 w 124"/>
                <a:gd name="T9" fmla="*/ 12 h 56"/>
                <a:gd name="T10" fmla="*/ 0 w 124"/>
                <a:gd name="T1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56">
                  <a:moveTo>
                    <a:pt x="124" y="56"/>
                  </a:moveTo>
                  <a:cubicBezTo>
                    <a:pt x="124" y="12"/>
                    <a:pt x="124" y="12"/>
                    <a:pt x="124" y="12"/>
                  </a:cubicBezTo>
                  <a:cubicBezTo>
                    <a:pt x="124" y="5"/>
                    <a:pt x="119" y="0"/>
                    <a:pt x="1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Freeform 233">
              <a:extLst>
                <a:ext uri="{FF2B5EF4-FFF2-40B4-BE49-F238E27FC236}">
                  <a16:creationId xmlns:a16="http://schemas.microsoft.com/office/drawing/2014/main" id="{5215A87F-8C52-4B68-ACFD-675D63DFD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724" y="4104356"/>
              <a:ext cx="190500" cy="168275"/>
            </a:xfrm>
            <a:custGeom>
              <a:avLst/>
              <a:gdLst>
                <a:gd name="T0" fmla="*/ 0 w 60"/>
                <a:gd name="T1" fmla="*/ 28 h 52"/>
                <a:gd name="T2" fmla="*/ 12 w 60"/>
                <a:gd name="T3" fmla="*/ 28 h 52"/>
                <a:gd name="T4" fmla="*/ 33 w 60"/>
                <a:gd name="T5" fmla="*/ 49 h 52"/>
                <a:gd name="T6" fmla="*/ 40 w 60"/>
                <a:gd name="T7" fmla="*/ 46 h 52"/>
                <a:gd name="T8" fmla="*/ 40 w 60"/>
                <a:gd name="T9" fmla="*/ 28 h 52"/>
                <a:gd name="T10" fmla="*/ 48 w 60"/>
                <a:gd name="T11" fmla="*/ 28 h 52"/>
                <a:gd name="T12" fmla="*/ 60 w 60"/>
                <a:gd name="T13" fmla="*/ 16 h 52"/>
                <a:gd name="T14" fmla="*/ 60 w 6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52">
                  <a:moveTo>
                    <a:pt x="0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52"/>
                    <a:pt x="40" y="50"/>
                    <a:pt x="40" y="46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55" y="28"/>
                    <a:pt x="60" y="23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Freeform 234">
              <a:extLst>
                <a:ext uri="{FF2B5EF4-FFF2-40B4-BE49-F238E27FC236}">
                  <a16:creationId xmlns:a16="http://schemas.microsoft.com/office/drawing/2014/main" id="{4CF26A87-C9F8-4954-8029-435679173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384175" cy="379413"/>
            </a:xfrm>
            <a:custGeom>
              <a:avLst/>
              <a:gdLst>
                <a:gd name="T0" fmla="*/ 0 w 120"/>
                <a:gd name="T1" fmla="*/ 64 h 117"/>
                <a:gd name="T2" fmla="*/ 0 w 120"/>
                <a:gd name="T3" fmla="*/ 80 h 117"/>
                <a:gd name="T4" fmla="*/ 12 w 120"/>
                <a:gd name="T5" fmla="*/ 92 h 117"/>
                <a:gd name="T6" fmla="*/ 57 w 120"/>
                <a:gd name="T7" fmla="*/ 92 h 117"/>
                <a:gd name="T8" fmla="*/ 85 w 120"/>
                <a:gd name="T9" fmla="*/ 115 h 117"/>
                <a:gd name="T10" fmla="*/ 92 w 120"/>
                <a:gd name="T11" fmla="*/ 112 h 117"/>
                <a:gd name="T12" fmla="*/ 92 w 120"/>
                <a:gd name="T13" fmla="*/ 92 h 117"/>
                <a:gd name="T14" fmla="*/ 108 w 120"/>
                <a:gd name="T15" fmla="*/ 92 h 117"/>
                <a:gd name="T16" fmla="*/ 120 w 120"/>
                <a:gd name="T17" fmla="*/ 80 h 117"/>
                <a:gd name="T18" fmla="*/ 120 w 120"/>
                <a:gd name="T19" fmla="*/ 12 h 117"/>
                <a:gd name="T20" fmla="*/ 108 w 120"/>
                <a:gd name="T21" fmla="*/ 0 h 117"/>
                <a:gd name="T22" fmla="*/ 40 w 120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" h="117">
                  <a:moveTo>
                    <a:pt x="0" y="64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7"/>
                    <a:pt x="5" y="92"/>
                    <a:pt x="12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8" y="117"/>
                    <a:pt x="92" y="115"/>
                    <a:pt x="92" y="11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15" y="92"/>
                    <a:pt x="120" y="87"/>
                    <a:pt x="120" y="80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5"/>
                    <a:pt x="115" y="0"/>
                    <a:pt x="108" y="0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Line 235">
              <a:extLst>
                <a:ext uri="{FF2B5EF4-FFF2-40B4-BE49-F238E27FC236}">
                  <a16:creationId xmlns:a16="http://schemas.microsoft.com/office/drawing/2014/main" id="{7268383C-E13A-4069-AB10-3CA732E2A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70136" y="4194843"/>
              <a:ext cx="0" cy="6350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Freeform 236">
              <a:extLst>
                <a:ext uri="{FF2B5EF4-FFF2-40B4-BE49-F238E27FC236}">
                  <a16:creationId xmlns:a16="http://schemas.microsoft.com/office/drawing/2014/main" id="{DE96CB6B-AF39-4364-9754-DFFE278D5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136" y="4077368"/>
              <a:ext cx="103188" cy="90488"/>
            </a:xfrm>
            <a:custGeom>
              <a:avLst/>
              <a:gdLst>
                <a:gd name="T0" fmla="*/ 32 w 32"/>
                <a:gd name="T1" fmla="*/ 0 h 28"/>
                <a:gd name="T2" fmla="*/ 12 w 32"/>
                <a:gd name="T3" fmla="*/ 0 h 28"/>
                <a:gd name="T4" fmla="*/ 0 w 32"/>
                <a:gd name="T5" fmla="*/ 12 h 28"/>
                <a:gd name="T6" fmla="*/ 0 w 3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8">
                  <a:moveTo>
                    <a:pt x="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417C8314-6302-4B88-9B76-4C05F0D51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6027" y="3989267"/>
            <a:ext cx="380512" cy="353270"/>
            <a:chOff x="10235449" y="2889918"/>
            <a:chExt cx="549275" cy="500063"/>
          </a:xfrm>
        </p:grpSpPr>
        <p:sp>
          <p:nvSpPr>
            <p:cNvPr id="62" name="Freeform 179">
              <a:extLst>
                <a:ext uri="{FF2B5EF4-FFF2-40B4-BE49-F238E27FC236}">
                  <a16:creationId xmlns:a16="http://schemas.microsoft.com/office/drawing/2014/main" id="{917A56DB-BBD7-4736-9E2A-CDA11C82B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5449" y="2889918"/>
              <a:ext cx="549275" cy="500063"/>
            </a:xfrm>
            <a:custGeom>
              <a:avLst/>
              <a:gdLst>
                <a:gd name="T0" fmla="*/ 86 w 172"/>
                <a:gd name="T1" fmla="*/ 0 h 155"/>
                <a:gd name="T2" fmla="*/ 172 w 172"/>
                <a:gd name="T3" fmla="*/ 70 h 155"/>
                <a:gd name="T4" fmla="*/ 151 w 172"/>
                <a:gd name="T5" fmla="*/ 116 h 155"/>
                <a:gd name="T6" fmla="*/ 158 w 172"/>
                <a:gd name="T7" fmla="*/ 149 h 155"/>
                <a:gd name="T8" fmla="*/ 154 w 172"/>
                <a:gd name="T9" fmla="*/ 155 h 155"/>
                <a:gd name="T10" fmla="*/ 116 w 172"/>
                <a:gd name="T11" fmla="*/ 136 h 155"/>
                <a:gd name="T12" fmla="*/ 86 w 172"/>
                <a:gd name="T13" fmla="*/ 140 h 155"/>
                <a:gd name="T14" fmla="*/ 0 w 172"/>
                <a:gd name="T15" fmla="*/ 70 h 155"/>
                <a:gd name="T16" fmla="*/ 86 w 172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55">
                  <a:moveTo>
                    <a:pt x="86" y="0"/>
                  </a:moveTo>
                  <a:cubicBezTo>
                    <a:pt x="133" y="0"/>
                    <a:pt x="172" y="31"/>
                    <a:pt x="172" y="70"/>
                  </a:cubicBezTo>
                  <a:cubicBezTo>
                    <a:pt x="172" y="87"/>
                    <a:pt x="164" y="103"/>
                    <a:pt x="151" y="116"/>
                  </a:cubicBezTo>
                  <a:cubicBezTo>
                    <a:pt x="152" y="126"/>
                    <a:pt x="154" y="138"/>
                    <a:pt x="158" y="149"/>
                  </a:cubicBezTo>
                  <a:cubicBezTo>
                    <a:pt x="160" y="152"/>
                    <a:pt x="157" y="155"/>
                    <a:pt x="154" y="155"/>
                  </a:cubicBezTo>
                  <a:cubicBezTo>
                    <a:pt x="135" y="150"/>
                    <a:pt x="123" y="143"/>
                    <a:pt x="116" y="136"/>
                  </a:cubicBezTo>
                  <a:cubicBezTo>
                    <a:pt x="106" y="138"/>
                    <a:pt x="96" y="140"/>
                    <a:pt x="86" y="140"/>
                  </a:cubicBezTo>
                  <a:cubicBezTo>
                    <a:pt x="39" y="140"/>
                    <a:pt x="0" y="109"/>
                    <a:pt x="0" y="70"/>
                  </a:cubicBezTo>
                  <a:cubicBezTo>
                    <a:pt x="0" y="31"/>
                    <a:pt x="39" y="0"/>
                    <a:pt x="86" y="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Freeform 180">
              <a:extLst>
                <a:ext uri="{FF2B5EF4-FFF2-40B4-BE49-F238E27FC236}">
                  <a16:creationId xmlns:a16="http://schemas.microsoft.com/office/drawing/2014/main" id="{881AB58C-889A-42BF-9837-A3F7CEC71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2449" y="3031206"/>
              <a:ext cx="128588" cy="206375"/>
            </a:xfrm>
            <a:custGeom>
              <a:avLst/>
              <a:gdLst>
                <a:gd name="T0" fmla="*/ 16 w 40"/>
                <a:gd name="T1" fmla="*/ 64 h 64"/>
                <a:gd name="T2" fmla="*/ 40 w 40"/>
                <a:gd name="T3" fmla="*/ 32 h 64"/>
                <a:gd name="T4" fmla="*/ 40 w 40"/>
                <a:gd name="T5" fmla="*/ 24 h 64"/>
                <a:gd name="T6" fmla="*/ 40 w 40"/>
                <a:gd name="T7" fmla="*/ 0 h 64"/>
                <a:gd name="T8" fmla="*/ 0 w 40"/>
                <a:gd name="T9" fmla="*/ 0 h 64"/>
                <a:gd name="T10" fmla="*/ 0 w 40"/>
                <a:gd name="T11" fmla="*/ 32 h 64"/>
                <a:gd name="T12" fmla="*/ 20 w 40"/>
                <a:gd name="T13" fmla="*/ 32 h 64"/>
                <a:gd name="T14" fmla="*/ 8 w 40"/>
                <a:gd name="T15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4">
                  <a:moveTo>
                    <a:pt x="16" y="64"/>
                  </a:moveTo>
                  <a:cubicBezTo>
                    <a:pt x="35" y="54"/>
                    <a:pt x="40" y="32"/>
                    <a:pt x="40" y="3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45"/>
                    <a:pt x="12" y="53"/>
                    <a:pt x="8" y="56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Freeform 181">
              <a:extLst>
                <a:ext uri="{FF2B5EF4-FFF2-40B4-BE49-F238E27FC236}">
                  <a16:creationId xmlns:a16="http://schemas.microsoft.com/office/drawing/2014/main" id="{13D7EAEC-FD44-47C4-81B1-7742E8CA6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836" y="3031206"/>
              <a:ext cx="127000" cy="206375"/>
            </a:xfrm>
            <a:custGeom>
              <a:avLst/>
              <a:gdLst>
                <a:gd name="T0" fmla="*/ 16 w 40"/>
                <a:gd name="T1" fmla="*/ 64 h 64"/>
                <a:gd name="T2" fmla="*/ 40 w 40"/>
                <a:gd name="T3" fmla="*/ 32 h 64"/>
                <a:gd name="T4" fmla="*/ 40 w 40"/>
                <a:gd name="T5" fmla="*/ 24 h 64"/>
                <a:gd name="T6" fmla="*/ 40 w 40"/>
                <a:gd name="T7" fmla="*/ 0 h 64"/>
                <a:gd name="T8" fmla="*/ 0 w 40"/>
                <a:gd name="T9" fmla="*/ 0 h 64"/>
                <a:gd name="T10" fmla="*/ 0 w 40"/>
                <a:gd name="T11" fmla="*/ 32 h 64"/>
                <a:gd name="T12" fmla="*/ 20 w 40"/>
                <a:gd name="T13" fmla="*/ 32 h 64"/>
                <a:gd name="T14" fmla="*/ 8 w 40"/>
                <a:gd name="T15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4">
                  <a:moveTo>
                    <a:pt x="16" y="64"/>
                  </a:moveTo>
                  <a:cubicBezTo>
                    <a:pt x="35" y="54"/>
                    <a:pt x="40" y="32"/>
                    <a:pt x="40" y="32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45"/>
                    <a:pt x="12" y="53"/>
                    <a:pt x="8" y="56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Rectangle 21">
            <a:extLst>
              <a:ext uri="{FF2B5EF4-FFF2-40B4-BE49-F238E27FC236}">
                <a16:creationId xmlns:a16="http://schemas.microsoft.com/office/drawing/2014/main" id="{E5BD2D00-3D82-4ADE-8ABB-56AF4E4C1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506" y="4731654"/>
            <a:ext cx="3056507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Net Promoters Score (NPS)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FBEC605A-619B-43A9-9D13-8782C936D73D}"/>
              </a:ext>
            </a:extLst>
          </p:cNvPr>
          <p:cNvSpPr/>
          <p:nvPr/>
        </p:nvSpPr>
        <p:spPr>
          <a:xfrm>
            <a:off x="1456656" y="5333726"/>
            <a:ext cx="3052062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Relacionamento</a:t>
            </a: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AC980446-2DA8-492F-B4DA-DDC73A4EE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6622" y="4662885"/>
            <a:ext cx="385360" cy="382164"/>
            <a:chOff x="1899636" y="1787380"/>
            <a:chExt cx="574675" cy="569912"/>
          </a:xfrm>
        </p:grpSpPr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25CC5257-7808-4C55-A20F-F21D8EF4B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636" y="1787380"/>
              <a:ext cx="447675" cy="414337"/>
            </a:xfrm>
            <a:custGeom>
              <a:avLst/>
              <a:gdLst>
                <a:gd name="T0" fmla="*/ 40 w 140"/>
                <a:gd name="T1" fmla="*/ 96 h 128"/>
                <a:gd name="T2" fmla="*/ 52 w 140"/>
                <a:gd name="T3" fmla="*/ 96 h 128"/>
                <a:gd name="T4" fmla="*/ 52 w 140"/>
                <a:gd name="T5" fmla="*/ 122 h 128"/>
                <a:gd name="T6" fmla="*/ 59 w 140"/>
                <a:gd name="T7" fmla="*/ 125 h 128"/>
                <a:gd name="T8" fmla="*/ 88 w 140"/>
                <a:gd name="T9" fmla="*/ 96 h 128"/>
                <a:gd name="T10" fmla="*/ 140 w 140"/>
                <a:gd name="T11" fmla="*/ 96 h 128"/>
                <a:gd name="T12" fmla="*/ 140 w 140"/>
                <a:gd name="T13" fmla="*/ 0 h 128"/>
                <a:gd name="T14" fmla="*/ 0 w 140"/>
                <a:gd name="T15" fmla="*/ 0 h 128"/>
                <a:gd name="T16" fmla="*/ 0 w 140"/>
                <a:gd name="T17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28">
                  <a:moveTo>
                    <a:pt x="40" y="96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2" y="122"/>
                    <a:pt x="52" y="122"/>
                    <a:pt x="52" y="122"/>
                  </a:cubicBezTo>
                  <a:cubicBezTo>
                    <a:pt x="52" y="126"/>
                    <a:pt x="56" y="128"/>
                    <a:pt x="59" y="125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140" y="96"/>
                    <a:pt x="140" y="96"/>
                    <a:pt x="140" y="96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Oval 14">
              <a:extLst>
                <a:ext uri="{FF2B5EF4-FFF2-40B4-BE49-F238E27FC236}">
                  <a16:creationId xmlns:a16="http://schemas.microsoft.com/office/drawing/2014/main" id="{AF642E29-DBB0-4778-9E93-E4CEA0048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836" y="1995342"/>
              <a:ext cx="153988" cy="193675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BE98333A-6882-4E30-BD42-BD2CB8999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9636" y="2227117"/>
              <a:ext cx="306388" cy="130175"/>
            </a:xfrm>
            <a:custGeom>
              <a:avLst/>
              <a:gdLst>
                <a:gd name="T0" fmla="*/ 48 w 96"/>
                <a:gd name="T1" fmla="*/ 0 h 40"/>
                <a:gd name="T2" fmla="*/ 0 w 96"/>
                <a:gd name="T3" fmla="*/ 28 h 40"/>
                <a:gd name="T4" fmla="*/ 0 w 96"/>
                <a:gd name="T5" fmla="*/ 40 h 40"/>
                <a:gd name="T6" fmla="*/ 48 w 96"/>
                <a:gd name="T7" fmla="*/ 40 h 40"/>
                <a:gd name="T8" fmla="*/ 96 w 96"/>
                <a:gd name="T9" fmla="*/ 40 h 40"/>
                <a:gd name="T10" fmla="*/ 96 w 96"/>
                <a:gd name="T11" fmla="*/ 28 h 40"/>
                <a:gd name="T12" fmla="*/ 48 w 9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0">
                  <a:moveTo>
                    <a:pt x="48" y="0"/>
                  </a:moveTo>
                  <a:cubicBezTo>
                    <a:pt x="17" y="0"/>
                    <a:pt x="0" y="15"/>
                    <a:pt x="0" y="28"/>
                  </a:cubicBezTo>
                  <a:cubicBezTo>
                    <a:pt x="0" y="34"/>
                    <a:pt x="0" y="40"/>
                    <a:pt x="0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34"/>
                    <a:pt x="96" y="28"/>
                  </a:cubicBezTo>
                  <a:cubicBezTo>
                    <a:pt x="96" y="15"/>
                    <a:pt x="79" y="0"/>
                    <a:pt x="48" y="0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8C479240-78B5-406A-ACB4-F6F3DE66F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7924" y="1865167"/>
              <a:ext cx="217488" cy="130175"/>
            </a:xfrm>
            <a:custGeom>
              <a:avLst/>
              <a:gdLst>
                <a:gd name="T0" fmla="*/ 137 w 137"/>
                <a:gd name="T1" fmla="*/ 0 h 82"/>
                <a:gd name="T2" fmla="*/ 76 w 137"/>
                <a:gd name="T3" fmla="*/ 61 h 82"/>
                <a:gd name="T4" fmla="*/ 48 w 137"/>
                <a:gd name="T5" fmla="*/ 33 h 82"/>
                <a:gd name="T6" fmla="*/ 0 w 137"/>
                <a:gd name="T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82">
                  <a:moveTo>
                    <a:pt x="137" y="0"/>
                  </a:moveTo>
                  <a:lnTo>
                    <a:pt x="76" y="61"/>
                  </a:lnTo>
                  <a:lnTo>
                    <a:pt x="48" y="33"/>
                  </a:lnTo>
                  <a:lnTo>
                    <a:pt x="0" y="82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1713364F-B302-4715-92CB-189BCA1B4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911" y="1865167"/>
              <a:ext cx="63500" cy="65087"/>
            </a:xfrm>
            <a:custGeom>
              <a:avLst/>
              <a:gdLst>
                <a:gd name="T0" fmla="*/ 40 w 40"/>
                <a:gd name="T1" fmla="*/ 41 h 41"/>
                <a:gd name="T2" fmla="*/ 40 w 40"/>
                <a:gd name="T3" fmla="*/ 0 h 41"/>
                <a:gd name="T4" fmla="*/ 0 w 40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40" y="41"/>
                  </a:moveTo>
                  <a:lnTo>
                    <a:pt x="40" y="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5" name="Espaço Reservado para Texto 9">
            <a:extLst>
              <a:ext uri="{FF2B5EF4-FFF2-40B4-BE49-F238E27FC236}">
                <a16:creationId xmlns:a16="http://schemas.microsoft.com/office/drawing/2014/main" id="{52688D58-CE5E-4092-8732-7430181362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67986" y="1436861"/>
            <a:ext cx="4264228" cy="430795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CLIENTE NO CENTRO</a:t>
            </a:r>
          </a:p>
        </p:txBody>
      </p:sp>
    </p:spTree>
    <p:extLst>
      <p:ext uri="{BB962C8B-B14F-4D97-AF65-F5344CB8AC3E}">
        <p14:creationId xmlns:p14="http://schemas.microsoft.com/office/powerpoint/2010/main" val="35836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22A87F-BB71-0A45-46F6-BB8F80F12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58" y="782979"/>
            <a:ext cx="5543141" cy="311801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957F4F6-EA22-F128-4F96-DD0AE24C63C4}"/>
              </a:ext>
            </a:extLst>
          </p:cNvPr>
          <p:cNvGrpSpPr/>
          <p:nvPr/>
        </p:nvGrpSpPr>
        <p:grpSpPr>
          <a:xfrm>
            <a:off x="443498" y="3428999"/>
            <a:ext cx="5542298" cy="3117543"/>
            <a:chOff x="296890" y="1131406"/>
            <a:chExt cx="6706181" cy="37722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B67D7E-8B67-7750-E251-199A386B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90" y="1131406"/>
              <a:ext cx="6706181" cy="3772227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850B4C-8692-4EF2-7CD8-14E710359261}"/>
                </a:ext>
              </a:extLst>
            </p:cNvPr>
            <p:cNvSpPr/>
            <p:nvPr/>
          </p:nvSpPr>
          <p:spPr>
            <a:xfrm>
              <a:off x="4080510" y="2571750"/>
              <a:ext cx="1748790" cy="422910"/>
            </a:xfrm>
            <a:prstGeom prst="rect">
              <a:avLst/>
            </a:prstGeom>
            <a:noFill/>
            <a:ln>
              <a:solidFill>
                <a:srgbClr val="F6A733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BBFB4C-C062-8D4D-F03A-C4829D5F4DA4}"/>
                </a:ext>
              </a:extLst>
            </p:cNvPr>
            <p:cNvSpPr/>
            <p:nvPr/>
          </p:nvSpPr>
          <p:spPr>
            <a:xfrm>
              <a:off x="4080510" y="3676651"/>
              <a:ext cx="1748790" cy="422910"/>
            </a:xfrm>
            <a:prstGeom prst="rect">
              <a:avLst/>
            </a:prstGeom>
            <a:noFill/>
            <a:ln>
              <a:solidFill>
                <a:srgbClr val="F6A733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B3D1E2D-2F97-8981-EC35-97ACDCE1E668}"/>
              </a:ext>
            </a:extLst>
          </p:cNvPr>
          <p:cNvGrpSpPr/>
          <p:nvPr/>
        </p:nvGrpSpPr>
        <p:grpSpPr>
          <a:xfrm>
            <a:off x="6400737" y="3429000"/>
            <a:ext cx="5542298" cy="3117543"/>
            <a:chOff x="4537420" y="2823046"/>
            <a:chExt cx="6706181" cy="37722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C906E3-FE54-C05E-9B00-E51C84AF9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420" y="2823046"/>
              <a:ext cx="6706181" cy="3772227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B9D214-5F83-BF62-F1E3-69030044840D}"/>
                </a:ext>
              </a:extLst>
            </p:cNvPr>
            <p:cNvSpPr/>
            <p:nvPr/>
          </p:nvSpPr>
          <p:spPr>
            <a:xfrm>
              <a:off x="7981950" y="4069080"/>
              <a:ext cx="1836420" cy="1348739"/>
            </a:xfrm>
            <a:prstGeom prst="rect">
              <a:avLst/>
            </a:prstGeom>
            <a:noFill/>
            <a:ln>
              <a:solidFill>
                <a:srgbClr val="F6A733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GOVERNANÇA DE PROCESSOS POTENCIALIZANDO A ESTRATÉGIA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ADAPTAÇÃO DA GESTÃO DE PROCESSOS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6E872D95-927D-E43D-4B5B-DD08DFF0081E}"/>
              </a:ext>
            </a:extLst>
          </p:cNvPr>
          <p:cNvSpPr>
            <a:spLocks/>
          </p:cNvSpPr>
          <p:nvPr/>
        </p:nvSpPr>
        <p:spPr bwMode="auto">
          <a:xfrm>
            <a:off x="227994" y="2808696"/>
            <a:ext cx="11638197" cy="1419911"/>
          </a:xfrm>
          <a:custGeom>
            <a:avLst/>
            <a:gdLst>
              <a:gd name="T0" fmla="*/ 2321 w 2321"/>
              <a:gd name="T1" fmla="*/ 142 h 283"/>
              <a:gd name="T2" fmla="*/ 2089 w 2321"/>
              <a:gd name="T3" fmla="*/ 283 h 283"/>
              <a:gd name="T4" fmla="*/ 1857 w 2321"/>
              <a:gd name="T5" fmla="*/ 142 h 283"/>
              <a:gd name="T6" fmla="*/ 1625 w 2321"/>
              <a:gd name="T7" fmla="*/ 0 h 283"/>
              <a:gd name="T8" fmla="*/ 1393 w 2321"/>
              <a:gd name="T9" fmla="*/ 142 h 283"/>
              <a:gd name="T10" fmla="*/ 1161 w 2321"/>
              <a:gd name="T11" fmla="*/ 283 h 283"/>
              <a:gd name="T12" fmla="*/ 929 w 2321"/>
              <a:gd name="T13" fmla="*/ 142 h 283"/>
              <a:gd name="T14" fmla="*/ 696 w 2321"/>
              <a:gd name="T15" fmla="*/ 0 h 283"/>
              <a:gd name="T16" fmla="*/ 464 w 2321"/>
              <a:gd name="T17" fmla="*/ 142 h 283"/>
              <a:gd name="T18" fmla="*/ 232 w 2321"/>
              <a:gd name="T19" fmla="*/ 283 h 283"/>
              <a:gd name="T20" fmla="*/ 0 w 2321"/>
              <a:gd name="T21" fmla="*/ 142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21" h="283">
                <a:moveTo>
                  <a:pt x="2321" y="142"/>
                </a:moveTo>
                <a:cubicBezTo>
                  <a:pt x="2278" y="226"/>
                  <a:pt x="2190" y="283"/>
                  <a:pt x="2089" y="283"/>
                </a:cubicBezTo>
                <a:cubicBezTo>
                  <a:pt x="1988" y="283"/>
                  <a:pt x="1901" y="226"/>
                  <a:pt x="1857" y="142"/>
                </a:cubicBezTo>
                <a:cubicBezTo>
                  <a:pt x="1814" y="58"/>
                  <a:pt x="1726" y="0"/>
                  <a:pt x="1625" y="0"/>
                </a:cubicBezTo>
                <a:cubicBezTo>
                  <a:pt x="1524" y="0"/>
                  <a:pt x="1436" y="58"/>
                  <a:pt x="1393" y="142"/>
                </a:cubicBezTo>
                <a:cubicBezTo>
                  <a:pt x="1349" y="226"/>
                  <a:pt x="1262" y="283"/>
                  <a:pt x="1161" y="283"/>
                </a:cubicBezTo>
                <a:cubicBezTo>
                  <a:pt x="1060" y="283"/>
                  <a:pt x="972" y="226"/>
                  <a:pt x="929" y="142"/>
                </a:cubicBezTo>
                <a:cubicBezTo>
                  <a:pt x="885" y="58"/>
                  <a:pt x="798" y="0"/>
                  <a:pt x="696" y="0"/>
                </a:cubicBezTo>
                <a:cubicBezTo>
                  <a:pt x="595" y="0"/>
                  <a:pt x="508" y="58"/>
                  <a:pt x="464" y="142"/>
                </a:cubicBezTo>
                <a:cubicBezTo>
                  <a:pt x="421" y="226"/>
                  <a:pt x="333" y="283"/>
                  <a:pt x="232" y="283"/>
                </a:cubicBezTo>
                <a:cubicBezTo>
                  <a:pt x="131" y="283"/>
                  <a:pt x="43" y="226"/>
                  <a:pt x="0" y="142"/>
                </a:cubicBezTo>
              </a:path>
            </a:pathLst>
          </a:custGeom>
          <a:noFill/>
          <a:ln w="150813" cap="rnd">
            <a:gradFill flip="none" rotWithShape="1"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  <a:effectLst>
            <a:outerShdw blurRad="50800" dist="215900" dir="2700000" algn="tl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5DF988-9B34-C9B8-2991-75602EAA43A1}"/>
              </a:ext>
            </a:extLst>
          </p:cNvPr>
          <p:cNvSpPr/>
          <p:nvPr/>
        </p:nvSpPr>
        <p:spPr>
          <a:xfrm>
            <a:off x="1357500" y="4154172"/>
            <a:ext cx="124752" cy="124752"/>
          </a:xfrm>
          <a:prstGeom prst="ellipse">
            <a:avLst/>
          </a:prstGeom>
          <a:solidFill>
            <a:srgbClr val="F0F5FD"/>
          </a:solidFill>
          <a:ln>
            <a:solidFill>
              <a:srgbClr val="F0F5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32565C-4C13-238E-1CD0-BDDB2155B0C2}"/>
              </a:ext>
            </a:extLst>
          </p:cNvPr>
          <p:cNvGrpSpPr/>
          <p:nvPr/>
        </p:nvGrpSpPr>
        <p:grpSpPr>
          <a:xfrm>
            <a:off x="226752" y="5230081"/>
            <a:ext cx="2386249" cy="1387845"/>
            <a:chOff x="789245" y="2821119"/>
            <a:chExt cx="2208015" cy="10427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94C2ED-5288-BFAA-0B3B-0C3FACDEA06F}"/>
                </a:ext>
              </a:extLst>
            </p:cNvPr>
            <p:cNvSpPr/>
            <p:nvPr/>
          </p:nvSpPr>
          <p:spPr>
            <a:xfrm>
              <a:off x="789245" y="3146993"/>
              <a:ext cx="2208015" cy="7168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Criação da área de processos na estrutura de tecnologia para suportar a transformação tecnológica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FCE818-32EF-A901-151F-28F169022C03}"/>
                </a:ext>
              </a:extLst>
            </p:cNvPr>
            <p:cNvSpPr/>
            <p:nvPr/>
          </p:nvSpPr>
          <p:spPr>
            <a:xfrm>
              <a:off x="789245" y="2821119"/>
              <a:ext cx="2208015" cy="277485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Evolução Tecnológica</a:t>
              </a:r>
              <a:endPara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D50C2A3C-7C30-A3B2-8865-DEC105415A00}"/>
              </a:ext>
            </a:extLst>
          </p:cNvPr>
          <p:cNvSpPr>
            <a:spLocks/>
          </p:cNvSpPr>
          <p:nvPr/>
        </p:nvSpPr>
        <p:spPr bwMode="auto">
          <a:xfrm>
            <a:off x="902602" y="2514311"/>
            <a:ext cx="1034549" cy="1183967"/>
          </a:xfrm>
          <a:custGeom>
            <a:avLst/>
            <a:gdLst>
              <a:gd name="T0" fmla="*/ 304 w 304"/>
              <a:gd name="T1" fmla="*/ 152 h 348"/>
              <a:gd name="T2" fmla="*/ 152 w 304"/>
              <a:gd name="T3" fmla="*/ 348 h 348"/>
              <a:gd name="T4" fmla="*/ 0 w 304"/>
              <a:gd name="T5" fmla="*/ 152 h 348"/>
              <a:gd name="T6" fmla="*/ 152 w 304"/>
              <a:gd name="T7" fmla="*/ 0 h 348"/>
              <a:gd name="T8" fmla="*/ 304 w 304"/>
              <a:gd name="T9" fmla="*/ 15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48">
                <a:moveTo>
                  <a:pt x="304" y="152"/>
                </a:moveTo>
                <a:cubicBezTo>
                  <a:pt x="304" y="280"/>
                  <a:pt x="152" y="348"/>
                  <a:pt x="152" y="348"/>
                </a:cubicBezTo>
                <a:cubicBezTo>
                  <a:pt x="152" y="348"/>
                  <a:pt x="0" y="280"/>
                  <a:pt x="0" y="152"/>
                </a:cubicBez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5AA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DA861B-8549-AF05-5DD1-594E07DED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279" y="2643141"/>
            <a:ext cx="766927" cy="7669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1600" b="1" dirty="0">
                <a:solidFill>
                  <a:srgbClr val="5AA5FF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2010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321BCD-3A18-AE07-A42D-4338F99DAE6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413526" y="4288121"/>
            <a:ext cx="6351" cy="941960"/>
          </a:xfrm>
          <a:prstGeom prst="line">
            <a:avLst/>
          </a:prstGeom>
          <a:ln w="9525" cap="rnd">
            <a:solidFill>
              <a:srgbClr val="F0F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0D4CC7E-1538-B22A-3FD0-B4AD1EEF5463}"/>
              </a:ext>
            </a:extLst>
          </p:cNvPr>
          <p:cNvSpPr/>
          <p:nvPr/>
        </p:nvSpPr>
        <p:spPr>
          <a:xfrm>
            <a:off x="3647906" y="2750493"/>
            <a:ext cx="124752" cy="124752"/>
          </a:xfrm>
          <a:prstGeom prst="ellipse">
            <a:avLst/>
          </a:prstGeom>
          <a:solidFill>
            <a:srgbClr val="F0F5FD"/>
          </a:solidFill>
          <a:ln>
            <a:solidFill>
              <a:srgbClr val="F0F5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5AA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666349-3AF7-C175-9F1B-59EDF5C60F35}"/>
              </a:ext>
            </a:extLst>
          </p:cNvPr>
          <p:cNvGrpSpPr/>
          <p:nvPr/>
        </p:nvGrpSpPr>
        <p:grpSpPr>
          <a:xfrm>
            <a:off x="2517158" y="3801002"/>
            <a:ext cx="2386249" cy="1495568"/>
            <a:chOff x="789245" y="2821119"/>
            <a:chExt cx="2208015" cy="11236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DA3E4D-9B5C-6AB6-5C32-97510DB30FBE}"/>
                </a:ext>
              </a:extLst>
            </p:cNvPr>
            <p:cNvSpPr/>
            <p:nvPr/>
          </p:nvSpPr>
          <p:spPr>
            <a:xfrm>
              <a:off x="789245" y="3066060"/>
              <a:ext cx="2208015" cy="878701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Mudança de foco de atuação para suportar as disciplinas de controles internos, compliance e riscos corporativos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A062D5-BA81-782B-2366-DE52F45826F7}"/>
                </a:ext>
              </a:extLst>
            </p:cNvPr>
            <p:cNvSpPr/>
            <p:nvPr/>
          </p:nvSpPr>
          <p:spPr>
            <a:xfrm>
              <a:off x="789245" y="2821119"/>
              <a:ext cx="2208015" cy="277485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Governança</a:t>
              </a:r>
            </a:p>
          </p:txBody>
        </p:sp>
      </p:grpSp>
      <p:sp>
        <p:nvSpPr>
          <p:cNvPr id="20" name="Freeform 12">
            <a:extLst>
              <a:ext uri="{FF2B5EF4-FFF2-40B4-BE49-F238E27FC236}">
                <a16:creationId xmlns:a16="http://schemas.microsoft.com/office/drawing/2014/main" id="{3973375D-7A9E-5DD7-B9EC-5C1F86C22BBD}"/>
              </a:ext>
            </a:extLst>
          </p:cNvPr>
          <p:cNvSpPr>
            <a:spLocks/>
          </p:cNvSpPr>
          <p:nvPr/>
        </p:nvSpPr>
        <p:spPr bwMode="auto">
          <a:xfrm>
            <a:off x="3193008" y="1085232"/>
            <a:ext cx="1034549" cy="1183967"/>
          </a:xfrm>
          <a:custGeom>
            <a:avLst/>
            <a:gdLst>
              <a:gd name="T0" fmla="*/ 304 w 304"/>
              <a:gd name="T1" fmla="*/ 152 h 348"/>
              <a:gd name="T2" fmla="*/ 152 w 304"/>
              <a:gd name="T3" fmla="*/ 348 h 348"/>
              <a:gd name="T4" fmla="*/ 0 w 304"/>
              <a:gd name="T5" fmla="*/ 152 h 348"/>
              <a:gd name="T6" fmla="*/ 152 w 304"/>
              <a:gd name="T7" fmla="*/ 0 h 348"/>
              <a:gd name="T8" fmla="*/ 304 w 304"/>
              <a:gd name="T9" fmla="*/ 15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48">
                <a:moveTo>
                  <a:pt x="304" y="152"/>
                </a:moveTo>
                <a:cubicBezTo>
                  <a:pt x="304" y="280"/>
                  <a:pt x="152" y="348"/>
                  <a:pt x="152" y="348"/>
                </a:cubicBezTo>
                <a:cubicBezTo>
                  <a:pt x="152" y="348"/>
                  <a:pt x="0" y="280"/>
                  <a:pt x="0" y="152"/>
                </a:cubicBez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5AA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4A2266EE-7E2A-9B06-C608-5776348E8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685" y="1214062"/>
            <a:ext cx="766927" cy="7669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1600" b="1" dirty="0">
                <a:solidFill>
                  <a:srgbClr val="5AA5FF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2013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A5AC4D-E3E3-D9B3-5336-11F37245170B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>
            <a:off x="3710282" y="2875245"/>
            <a:ext cx="1" cy="925757"/>
          </a:xfrm>
          <a:prstGeom prst="line">
            <a:avLst/>
          </a:prstGeom>
          <a:ln w="12700" cap="rnd">
            <a:solidFill>
              <a:srgbClr val="F0F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FCED2DC-058A-32BC-08F2-97C4CDBEC57A}"/>
              </a:ext>
            </a:extLst>
          </p:cNvPr>
          <p:cNvSpPr/>
          <p:nvPr/>
        </p:nvSpPr>
        <p:spPr>
          <a:xfrm>
            <a:off x="6008433" y="4154172"/>
            <a:ext cx="124752" cy="124752"/>
          </a:xfrm>
          <a:prstGeom prst="ellipse">
            <a:avLst/>
          </a:prstGeom>
          <a:solidFill>
            <a:srgbClr val="F0F5FD"/>
          </a:solidFill>
          <a:ln>
            <a:solidFill>
              <a:srgbClr val="F0F5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F03ABB-DC5B-685A-81CE-D581CD5D6803}"/>
              </a:ext>
            </a:extLst>
          </p:cNvPr>
          <p:cNvGrpSpPr/>
          <p:nvPr/>
        </p:nvGrpSpPr>
        <p:grpSpPr>
          <a:xfrm>
            <a:off x="4877685" y="5230081"/>
            <a:ext cx="2386249" cy="1387845"/>
            <a:chOff x="789245" y="2821119"/>
            <a:chExt cx="2208015" cy="104270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82445B-B684-3D7F-631D-DBA6C0A5778C}"/>
                </a:ext>
              </a:extLst>
            </p:cNvPr>
            <p:cNvSpPr/>
            <p:nvPr/>
          </p:nvSpPr>
          <p:spPr>
            <a:xfrm>
              <a:off x="789245" y="3146993"/>
              <a:ext cx="2208015" cy="7168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Início do tema de melhoria de contínua na B3 utilizando a metodologia Lean Six Sigma como base de atuação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9F3EC9-F819-5B62-A81C-A53E68124FA4}"/>
                </a:ext>
              </a:extLst>
            </p:cNvPr>
            <p:cNvSpPr/>
            <p:nvPr/>
          </p:nvSpPr>
          <p:spPr>
            <a:xfrm>
              <a:off x="789245" y="2821119"/>
              <a:ext cx="2208015" cy="277485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Eficiência operacional</a:t>
              </a:r>
            </a:p>
          </p:txBody>
        </p:sp>
      </p:grpSp>
      <p:sp>
        <p:nvSpPr>
          <p:cNvPr id="27" name="Freeform 12">
            <a:extLst>
              <a:ext uri="{FF2B5EF4-FFF2-40B4-BE49-F238E27FC236}">
                <a16:creationId xmlns:a16="http://schemas.microsoft.com/office/drawing/2014/main" id="{520B14D1-2361-D0E2-5395-84BF24342539}"/>
              </a:ext>
            </a:extLst>
          </p:cNvPr>
          <p:cNvSpPr>
            <a:spLocks/>
          </p:cNvSpPr>
          <p:nvPr/>
        </p:nvSpPr>
        <p:spPr bwMode="auto">
          <a:xfrm>
            <a:off x="5553535" y="2514311"/>
            <a:ext cx="1034549" cy="1183967"/>
          </a:xfrm>
          <a:custGeom>
            <a:avLst/>
            <a:gdLst>
              <a:gd name="T0" fmla="*/ 304 w 304"/>
              <a:gd name="T1" fmla="*/ 152 h 348"/>
              <a:gd name="T2" fmla="*/ 152 w 304"/>
              <a:gd name="T3" fmla="*/ 348 h 348"/>
              <a:gd name="T4" fmla="*/ 0 w 304"/>
              <a:gd name="T5" fmla="*/ 152 h 348"/>
              <a:gd name="T6" fmla="*/ 152 w 304"/>
              <a:gd name="T7" fmla="*/ 0 h 348"/>
              <a:gd name="T8" fmla="*/ 304 w 304"/>
              <a:gd name="T9" fmla="*/ 15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48">
                <a:moveTo>
                  <a:pt x="304" y="152"/>
                </a:moveTo>
                <a:cubicBezTo>
                  <a:pt x="304" y="280"/>
                  <a:pt x="152" y="348"/>
                  <a:pt x="152" y="348"/>
                </a:cubicBezTo>
                <a:cubicBezTo>
                  <a:pt x="152" y="348"/>
                  <a:pt x="0" y="280"/>
                  <a:pt x="0" y="152"/>
                </a:cubicBez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5AA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7139B5A4-92C8-15D1-875D-8C5E83E7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12" y="2643141"/>
            <a:ext cx="766927" cy="7669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1600" b="1" dirty="0">
                <a:solidFill>
                  <a:srgbClr val="5AA5FF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2016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7674B7-5369-C69C-C710-CFB609AC9DAA}"/>
              </a:ext>
            </a:extLst>
          </p:cNvPr>
          <p:cNvCxnSpPr>
            <a:cxnSpLocks/>
            <a:stCxn id="23" idx="4"/>
            <a:endCxn id="26" idx="0"/>
          </p:cNvCxnSpPr>
          <p:nvPr/>
        </p:nvCxnSpPr>
        <p:spPr>
          <a:xfrm>
            <a:off x="6070809" y="4278924"/>
            <a:ext cx="1" cy="951157"/>
          </a:xfrm>
          <a:prstGeom prst="line">
            <a:avLst/>
          </a:prstGeom>
          <a:ln w="12700" cap="rnd">
            <a:solidFill>
              <a:srgbClr val="F0F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6DCA5EE-9BE7-2F8B-68AC-0D36E07301A8}"/>
              </a:ext>
            </a:extLst>
          </p:cNvPr>
          <p:cNvSpPr/>
          <p:nvPr/>
        </p:nvSpPr>
        <p:spPr>
          <a:xfrm>
            <a:off x="8298839" y="2725093"/>
            <a:ext cx="124752" cy="124752"/>
          </a:xfrm>
          <a:prstGeom prst="ellipse">
            <a:avLst/>
          </a:prstGeom>
          <a:solidFill>
            <a:srgbClr val="F0F5FD"/>
          </a:solidFill>
          <a:ln>
            <a:solidFill>
              <a:srgbClr val="F0F5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5AA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373370-760D-666A-F6FD-B8761E4001EB}"/>
              </a:ext>
            </a:extLst>
          </p:cNvPr>
          <p:cNvGrpSpPr/>
          <p:nvPr/>
        </p:nvGrpSpPr>
        <p:grpSpPr>
          <a:xfrm>
            <a:off x="7168091" y="3801003"/>
            <a:ext cx="2386249" cy="1387845"/>
            <a:chOff x="789245" y="2821119"/>
            <a:chExt cx="2208015" cy="104270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58097D-EB79-D6C0-EF61-9007412179E5}"/>
                </a:ext>
              </a:extLst>
            </p:cNvPr>
            <p:cNvSpPr/>
            <p:nvPr/>
          </p:nvSpPr>
          <p:spPr>
            <a:xfrm>
              <a:off x="789245" y="3146993"/>
              <a:ext cx="2208015" cy="7168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Adaptação do modelo de atuação à transformação ágil e  inclusão do cliente como o centro de todas as decisões.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F1E098C-E780-7921-47E7-4DE8BF90B978}"/>
                </a:ext>
              </a:extLst>
            </p:cNvPr>
            <p:cNvSpPr/>
            <p:nvPr/>
          </p:nvSpPr>
          <p:spPr>
            <a:xfrm>
              <a:off x="789245" y="2821119"/>
              <a:ext cx="2208015" cy="277485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Cliente no centro</a:t>
              </a:r>
            </a:p>
          </p:txBody>
        </p:sp>
      </p:grpSp>
      <p:sp>
        <p:nvSpPr>
          <p:cNvPr id="34" name="Freeform 12">
            <a:extLst>
              <a:ext uri="{FF2B5EF4-FFF2-40B4-BE49-F238E27FC236}">
                <a16:creationId xmlns:a16="http://schemas.microsoft.com/office/drawing/2014/main" id="{0C991EE9-A3D9-252F-58FB-FDA2FBFB74E5}"/>
              </a:ext>
            </a:extLst>
          </p:cNvPr>
          <p:cNvSpPr>
            <a:spLocks/>
          </p:cNvSpPr>
          <p:nvPr/>
        </p:nvSpPr>
        <p:spPr bwMode="auto">
          <a:xfrm>
            <a:off x="7843941" y="1085232"/>
            <a:ext cx="1034549" cy="1183967"/>
          </a:xfrm>
          <a:custGeom>
            <a:avLst/>
            <a:gdLst>
              <a:gd name="T0" fmla="*/ 304 w 304"/>
              <a:gd name="T1" fmla="*/ 152 h 348"/>
              <a:gd name="T2" fmla="*/ 152 w 304"/>
              <a:gd name="T3" fmla="*/ 348 h 348"/>
              <a:gd name="T4" fmla="*/ 0 w 304"/>
              <a:gd name="T5" fmla="*/ 152 h 348"/>
              <a:gd name="T6" fmla="*/ 152 w 304"/>
              <a:gd name="T7" fmla="*/ 0 h 348"/>
              <a:gd name="T8" fmla="*/ 304 w 304"/>
              <a:gd name="T9" fmla="*/ 15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48">
                <a:moveTo>
                  <a:pt x="304" y="152"/>
                </a:moveTo>
                <a:cubicBezTo>
                  <a:pt x="304" y="280"/>
                  <a:pt x="152" y="348"/>
                  <a:pt x="152" y="348"/>
                </a:cubicBezTo>
                <a:cubicBezTo>
                  <a:pt x="152" y="348"/>
                  <a:pt x="0" y="280"/>
                  <a:pt x="0" y="152"/>
                </a:cubicBez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5AA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89F49AD2-712F-72C3-D20E-36F1D6203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618" y="1214062"/>
            <a:ext cx="766927" cy="7669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1600" b="1" dirty="0">
                <a:solidFill>
                  <a:srgbClr val="5AA5FF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2020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2AEC6C-1753-DB99-2479-8BBF00683670}"/>
              </a:ext>
            </a:extLst>
          </p:cNvPr>
          <p:cNvCxnSpPr>
            <a:cxnSpLocks/>
            <a:stCxn id="30" idx="4"/>
            <a:endCxn id="33" idx="0"/>
          </p:cNvCxnSpPr>
          <p:nvPr/>
        </p:nvCxnSpPr>
        <p:spPr>
          <a:xfrm>
            <a:off x="8361215" y="2849845"/>
            <a:ext cx="1" cy="951158"/>
          </a:xfrm>
          <a:prstGeom prst="line">
            <a:avLst/>
          </a:prstGeom>
          <a:ln w="12700" cap="rnd">
            <a:solidFill>
              <a:srgbClr val="F0F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7854694-075D-771A-1C35-FB5E9869AF21}"/>
              </a:ext>
            </a:extLst>
          </p:cNvPr>
          <p:cNvSpPr/>
          <p:nvPr/>
        </p:nvSpPr>
        <p:spPr>
          <a:xfrm>
            <a:off x="10706572" y="4154172"/>
            <a:ext cx="124752" cy="124752"/>
          </a:xfrm>
          <a:prstGeom prst="ellipse">
            <a:avLst/>
          </a:prstGeom>
          <a:solidFill>
            <a:srgbClr val="F0F5FD"/>
          </a:solidFill>
          <a:ln>
            <a:solidFill>
              <a:srgbClr val="F0F5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E2D06C-5412-9EC6-720C-41B6BF4C5F83}"/>
              </a:ext>
            </a:extLst>
          </p:cNvPr>
          <p:cNvGrpSpPr/>
          <p:nvPr/>
        </p:nvGrpSpPr>
        <p:grpSpPr>
          <a:xfrm>
            <a:off x="9325267" y="5091582"/>
            <a:ext cx="2887361" cy="1634067"/>
            <a:chOff x="557404" y="2717063"/>
            <a:chExt cx="2671698" cy="122769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414F41-3D26-713C-A19E-4558034B51E7}"/>
                </a:ext>
              </a:extLst>
            </p:cNvPr>
            <p:cNvSpPr/>
            <p:nvPr/>
          </p:nvSpPr>
          <p:spPr>
            <a:xfrm>
              <a:off x="789245" y="3066060"/>
              <a:ext cx="2208015" cy="878701"/>
            </a:xfrm>
            <a:prstGeom prst="rect">
              <a:avLst/>
            </a:prstGeom>
            <a:noFill/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Abordagem que utiliza tecnologias e análise de dados para entender, otimizar e aprimorar os processos de negócio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7B85C18-DD46-FC78-CEBD-53D958DFA4D6}"/>
                </a:ext>
              </a:extLst>
            </p:cNvPr>
            <p:cNvSpPr/>
            <p:nvPr/>
          </p:nvSpPr>
          <p:spPr>
            <a:xfrm>
              <a:off x="557404" y="2717063"/>
              <a:ext cx="2671698" cy="485598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ctr"/>
              <a:r>
                <a:rPr lang="pt-B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Inteligência de Processos</a:t>
              </a:r>
              <a:endPara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1" name="Freeform 12">
            <a:extLst>
              <a:ext uri="{FF2B5EF4-FFF2-40B4-BE49-F238E27FC236}">
                <a16:creationId xmlns:a16="http://schemas.microsoft.com/office/drawing/2014/main" id="{3BD91DFA-F889-27B9-4EBD-6CAE21065442}"/>
              </a:ext>
            </a:extLst>
          </p:cNvPr>
          <p:cNvSpPr>
            <a:spLocks/>
          </p:cNvSpPr>
          <p:nvPr/>
        </p:nvSpPr>
        <p:spPr bwMode="auto">
          <a:xfrm>
            <a:off x="10251673" y="2514311"/>
            <a:ext cx="1034549" cy="1183967"/>
          </a:xfrm>
          <a:custGeom>
            <a:avLst/>
            <a:gdLst>
              <a:gd name="T0" fmla="*/ 304 w 304"/>
              <a:gd name="T1" fmla="*/ 152 h 348"/>
              <a:gd name="T2" fmla="*/ 152 w 304"/>
              <a:gd name="T3" fmla="*/ 348 h 348"/>
              <a:gd name="T4" fmla="*/ 0 w 304"/>
              <a:gd name="T5" fmla="*/ 152 h 348"/>
              <a:gd name="T6" fmla="*/ 152 w 304"/>
              <a:gd name="T7" fmla="*/ 0 h 348"/>
              <a:gd name="T8" fmla="*/ 304 w 304"/>
              <a:gd name="T9" fmla="*/ 15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48">
                <a:moveTo>
                  <a:pt x="304" y="152"/>
                </a:moveTo>
                <a:cubicBezTo>
                  <a:pt x="304" y="280"/>
                  <a:pt x="152" y="348"/>
                  <a:pt x="152" y="348"/>
                </a:cubicBezTo>
                <a:cubicBezTo>
                  <a:pt x="152" y="348"/>
                  <a:pt x="0" y="280"/>
                  <a:pt x="0" y="152"/>
                </a:cubicBez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5AA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D584760A-3D02-A407-0D79-C6DEF2A17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3350" y="2643141"/>
            <a:ext cx="766927" cy="766925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1600" b="1" dirty="0">
                <a:solidFill>
                  <a:srgbClr val="5AA5FF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2024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75DAE84-87E1-C09D-7D44-B05D7843A17F}"/>
              </a:ext>
            </a:extLst>
          </p:cNvPr>
          <p:cNvCxnSpPr>
            <a:cxnSpLocks/>
            <a:stCxn id="37" idx="4"/>
            <a:endCxn id="40" idx="0"/>
          </p:cNvCxnSpPr>
          <p:nvPr/>
        </p:nvCxnSpPr>
        <p:spPr>
          <a:xfrm>
            <a:off x="10768948" y="4278924"/>
            <a:ext cx="0" cy="812658"/>
          </a:xfrm>
          <a:prstGeom prst="line">
            <a:avLst/>
          </a:prstGeom>
          <a:ln w="12700" cap="rnd">
            <a:solidFill>
              <a:srgbClr val="F0F5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82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EF761BA-04BC-2C55-4861-683303537388}"/>
              </a:ext>
            </a:extLst>
          </p:cNvPr>
          <p:cNvSpPr/>
          <p:nvPr/>
        </p:nvSpPr>
        <p:spPr>
          <a:xfrm>
            <a:off x="6236993" y="3596288"/>
            <a:ext cx="1980877" cy="1980876"/>
          </a:xfrm>
          <a:custGeom>
            <a:avLst/>
            <a:gdLst>
              <a:gd name="connsiteX0" fmla="*/ 0 w 2676429"/>
              <a:gd name="connsiteY0" fmla="*/ 2676430 h 2676429"/>
              <a:gd name="connsiteX1" fmla="*/ 2676430 w 2676429"/>
              <a:gd name="connsiteY1" fmla="*/ 0 h 26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6429" h="2676429">
                <a:moveTo>
                  <a:pt x="0" y="2676430"/>
                </a:moveTo>
                <a:cubicBezTo>
                  <a:pt x="1435132" y="2582513"/>
                  <a:pt x="2582513" y="1435132"/>
                  <a:pt x="2676430" y="0"/>
                </a:cubicBezTo>
              </a:path>
            </a:pathLst>
          </a:custGeom>
          <a:noFill/>
          <a:ln w="38100" cap="flat">
            <a:solidFill>
              <a:srgbClr val="5AA5FF"/>
            </a:solidFill>
            <a:prstDash val="solid"/>
            <a:miter/>
            <a:headEnd type="triangle" w="lg" len="med"/>
            <a:tailEnd type="none"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3F14008-B814-624B-68EE-72643A2853CE}"/>
              </a:ext>
            </a:extLst>
          </p:cNvPr>
          <p:cNvSpPr/>
          <p:nvPr/>
        </p:nvSpPr>
        <p:spPr>
          <a:xfrm>
            <a:off x="6236993" y="1333426"/>
            <a:ext cx="1980877" cy="1980876"/>
          </a:xfrm>
          <a:custGeom>
            <a:avLst/>
            <a:gdLst>
              <a:gd name="connsiteX0" fmla="*/ 2676430 w 2676429"/>
              <a:gd name="connsiteY0" fmla="*/ 2676430 h 2676429"/>
              <a:gd name="connsiteX1" fmla="*/ 0 w 2676429"/>
              <a:gd name="connsiteY1" fmla="*/ 0 h 26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6429" h="2676429">
                <a:moveTo>
                  <a:pt x="2676430" y="2676430"/>
                </a:moveTo>
                <a:cubicBezTo>
                  <a:pt x="2582513" y="1241298"/>
                  <a:pt x="1435132" y="93917"/>
                  <a:pt x="0" y="0"/>
                </a:cubicBezTo>
              </a:path>
            </a:pathLst>
          </a:custGeom>
          <a:noFill/>
          <a:ln w="38100" cap="flat">
            <a:solidFill>
              <a:srgbClr val="F6A733"/>
            </a:solidFill>
            <a:prstDash val="solid"/>
            <a:miter/>
            <a:headEnd type="triangle" w="lg" len="med"/>
            <a:tailEnd type="none"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8E77ED9-17EA-A0C4-F2D9-14FD7171A9E9}"/>
              </a:ext>
            </a:extLst>
          </p:cNvPr>
          <p:cNvSpPr/>
          <p:nvPr/>
        </p:nvSpPr>
        <p:spPr>
          <a:xfrm>
            <a:off x="3974130" y="3596288"/>
            <a:ext cx="1980877" cy="1980876"/>
          </a:xfrm>
          <a:custGeom>
            <a:avLst/>
            <a:gdLst>
              <a:gd name="connsiteX0" fmla="*/ 0 w 2676429"/>
              <a:gd name="connsiteY0" fmla="*/ 0 h 2676429"/>
              <a:gd name="connsiteX1" fmla="*/ 2676430 w 2676429"/>
              <a:gd name="connsiteY1" fmla="*/ 2676430 h 26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6429" h="2676429">
                <a:moveTo>
                  <a:pt x="0" y="0"/>
                </a:moveTo>
                <a:cubicBezTo>
                  <a:pt x="93917" y="1435132"/>
                  <a:pt x="1241298" y="2582513"/>
                  <a:pt x="2676430" y="2676430"/>
                </a:cubicBezTo>
              </a:path>
            </a:pathLst>
          </a:custGeom>
          <a:noFill/>
          <a:ln w="38100" cap="flat">
            <a:solidFill>
              <a:srgbClr val="F0F5FD"/>
            </a:solidFill>
            <a:prstDash val="solid"/>
            <a:miter/>
            <a:headEnd type="triangle" w="lg" len="med"/>
            <a:tailEnd type="none"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2AFFE587-B608-131A-5662-E67B7811FEF4}"/>
              </a:ext>
            </a:extLst>
          </p:cNvPr>
          <p:cNvSpPr/>
          <p:nvPr/>
        </p:nvSpPr>
        <p:spPr>
          <a:xfrm>
            <a:off x="3974130" y="1333426"/>
            <a:ext cx="1980877" cy="1980876"/>
          </a:xfrm>
          <a:custGeom>
            <a:avLst/>
            <a:gdLst>
              <a:gd name="connsiteX0" fmla="*/ 2676430 w 2676429"/>
              <a:gd name="connsiteY0" fmla="*/ 0 h 2676429"/>
              <a:gd name="connsiteX1" fmla="*/ 0 w 2676429"/>
              <a:gd name="connsiteY1" fmla="*/ 2676430 h 26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6429" h="2676429">
                <a:moveTo>
                  <a:pt x="2676430" y="0"/>
                </a:moveTo>
                <a:cubicBezTo>
                  <a:pt x="1241298" y="93917"/>
                  <a:pt x="93917" y="1241298"/>
                  <a:pt x="0" y="2676430"/>
                </a:cubicBezTo>
              </a:path>
            </a:pathLst>
          </a:custGeom>
          <a:noFill/>
          <a:ln w="38100" cap="flat">
            <a:solidFill>
              <a:srgbClr val="4A4E57"/>
            </a:solidFill>
            <a:prstDash val="solid"/>
            <a:miter/>
            <a:headEnd type="triangle" w="lg" len="med"/>
            <a:tailEnd type="none"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4 PILARES DA GOVERNANÇA DE PROCESSOS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85BB757-09F4-C6E3-C312-B27247E20975}"/>
              </a:ext>
            </a:extLst>
          </p:cNvPr>
          <p:cNvSpPr/>
          <p:nvPr/>
        </p:nvSpPr>
        <p:spPr>
          <a:xfrm>
            <a:off x="4183645" y="3596288"/>
            <a:ext cx="1771361" cy="1771361"/>
          </a:xfrm>
          <a:custGeom>
            <a:avLst/>
            <a:gdLst>
              <a:gd name="connsiteX0" fmla="*/ 1669828 w 2393346"/>
              <a:gd name="connsiteY0" fmla="*/ 0 h 2393346"/>
              <a:gd name="connsiteX1" fmla="*/ 0 w 2393346"/>
              <a:gd name="connsiteY1" fmla="*/ 0 h 2393346"/>
              <a:gd name="connsiteX2" fmla="*/ 2393347 w 2393346"/>
              <a:gd name="connsiteY2" fmla="*/ 2393347 h 2393346"/>
              <a:gd name="connsiteX3" fmla="*/ 2393347 w 2393346"/>
              <a:gd name="connsiteY3" fmla="*/ 723424 h 2393346"/>
              <a:gd name="connsiteX4" fmla="*/ 1669828 w 2393346"/>
              <a:gd name="connsiteY4" fmla="*/ 0 h 239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346" h="2393346">
                <a:moveTo>
                  <a:pt x="1669828" y="0"/>
                </a:moveTo>
                <a:lnTo>
                  <a:pt x="0" y="0"/>
                </a:lnTo>
                <a:cubicBezTo>
                  <a:pt x="92964" y="1279017"/>
                  <a:pt x="1114330" y="2300383"/>
                  <a:pt x="2393347" y="2393347"/>
                </a:cubicBezTo>
                <a:lnTo>
                  <a:pt x="2393347" y="723424"/>
                </a:lnTo>
                <a:cubicBezTo>
                  <a:pt x="2030635" y="648272"/>
                  <a:pt x="1745075" y="362617"/>
                  <a:pt x="1669828" y="0"/>
                </a:cubicBezTo>
                <a:close/>
              </a:path>
            </a:pathLst>
          </a:custGeom>
          <a:solidFill>
            <a:srgbClr val="F0F5F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A6B2817-7CC8-AB09-8768-ADA9735B3CEC}"/>
              </a:ext>
            </a:extLst>
          </p:cNvPr>
          <p:cNvSpPr/>
          <p:nvPr/>
        </p:nvSpPr>
        <p:spPr>
          <a:xfrm>
            <a:off x="6236993" y="3596288"/>
            <a:ext cx="1771361" cy="1771291"/>
          </a:xfrm>
          <a:custGeom>
            <a:avLst/>
            <a:gdLst>
              <a:gd name="connsiteX0" fmla="*/ 0 w 2393346"/>
              <a:gd name="connsiteY0" fmla="*/ 723424 h 2393251"/>
              <a:gd name="connsiteX1" fmla="*/ 0 w 2393346"/>
              <a:gd name="connsiteY1" fmla="*/ 2393252 h 2393251"/>
              <a:gd name="connsiteX2" fmla="*/ 2393347 w 2393346"/>
              <a:gd name="connsiteY2" fmla="*/ 0 h 2393251"/>
              <a:gd name="connsiteX3" fmla="*/ 723424 w 2393346"/>
              <a:gd name="connsiteY3" fmla="*/ 0 h 2393251"/>
              <a:gd name="connsiteX4" fmla="*/ 0 w 2393346"/>
              <a:gd name="connsiteY4" fmla="*/ 723424 h 239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346" h="2393251">
                <a:moveTo>
                  <a:pt x="0" y="723424"/>
                </a:moveTo>
                <a:lnTo>
                  <a:pt x="0" y="2393252"/>
                </a:lnTo>
                <a:cubicBezTo>
                  <a:pt x="1279017" y="2300383"/>
                  <a:pt x="2300383" y="1279017"/>
                  <a:pt x="2393347" y="0"/>
                </a:cubicBezTo>
                <a:lnTo>
                  <a:pt x="723424" y="0"/>
                </a:lnTo>
                <a:cubicBezTo>
                  <a:pt x="648272" y="362617"/>
                  <a:pt x="362617" y="648272"/>
                  <a:pt x="0" y="723424"/>
                </a:cubicBezTo>
                <a:close/>
              </a:path>
            </a:pathLst>
          </a:custGeom>
          <a:solidFill>
            <a:srgbClr val="5AA5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DB1CBA9-8E63-09C9-47EE-44AF896B57F9}"/>
              </a:ext>
            </a:extLst>
          </p:cNvPr>
          <p:cNvSpPr/>
          <p:nvPr/>
        </p:nvSpPr>
        <p:spPr>
          <a:xfrm>
            <a:off x="4183645" y="1542941"/>
            <a:ext cx="1771361" cy="1771361"/>
          </a:xfrm>
          <a:custGeom>
            <a:avLst/>
            <a:gdLst>
              <a:gd name="connsiteX0" fmla="*/ 2393347 w 2393346"/>
              <a:gd name="connsiteY0" fmla="*/ 1669828 h 2393346"/>
              <a:gd name="connsiteX1" fmla="*/ 2393347 w 2393346"/>
              <a:gd name="connsiteY1" fmla="*/ 0 h 2393346"/>
              <a:gd name="connsiteX2" fmla="*/ 0 w 2393346"/>
              <a:gd name="connsiteY2" fmla="*/ 2393347 h 2393346"/>
              <a:gd name="connsiteX3" fmla="*/ 1669828 w 2393346"/>
              <a:gd name="connsiteY3" fmla="*/ 2393347 h 2393346"/>
              <a:gd name="connsiteX4" fmla="*/ 2393347 w 2393346"/>
              <a:gd name="connsiteY4" fmla="*/ 1669828 h 239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346" h="2393346">
                <a:moveTo>
                  <a:pt x="2393347" y="1669828"/>
                </a:moveTo>
                <a:lnTo>
                  <a:pt x="2393347" y="0"/>
                </a:lnTo>
                <a:cubicBezTo>
                  <a:pt x="1114330" y="92964"/>
                  <a:pt x="92964" y="1114330"/>
                  <a:pt x="0" y="2393347"/>
                </a:cubicBezTo>
                <a:lnTo>
                  <a:pt x="1669828" y="2393347"/>
                </a:lnTo>
                <a:cubicBezTo>
                  <a:pt x="1745075" y="2030635"/>
                  <a:pt x="2030635" y="1745075"/>
                  <a:pt x="2393347" y="1669828"/>
                </a:cubicBezTo>
                <a:close/>
              </a:path>
            </a:pathLst>
          </a:custGeom>
          <a:solidFill>
            <a:srgbClr val="4A4E57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F73DFFA-3897-70D6-4113-59E19CFA7BE2}"/>
              </a:ext>
            </a:extLst>
          </p:cNvPr>
          <p:cNvSpPr/>
          <p:nvPr/>
        </p:nvSpPr>
        <p:spPr>
          <a:xfrm>
            <a:off x="6236993" y="1542941"/>
            <a:ext cx="1771292" cy="1771361"/>
          </a:xfrm>
          <a:custGeom>
            <a:avLst/>
            <a:gdLst>
              <a:gd name="connsiteX0" fmla="*/ 723424 w 2393251"/>
              <a:gd name="connsiteY0" fmla="*/ 2393347 h 2393346"/>
              <a:gd name="connsiteX1" fmla="*/ 2393252 w 2393251"/>
              <a:gd name="connsiteY1" fmla="*/ 2393347 h 2393346"/>
              <a:gd name="connsiteX2" fmla="*/ 0 w 2393251"/>
              <a:gd name="connsiteY2" fmla="*/ 0 h 2393346"/>
              <a:gd name="connsiteX3" fmla="*/ 0 w 2393251"/>
              <a:gd name="connsiteY3" fmla="*/ 1669828 h 2393346"/>
              <a:gd name="connsiteX4" fmla="*/ 723424 w 2393251"/>
              <a:gd name="connsiteY4" fmla="*/ 2393347 h 239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251" h="2393346">
                <a:moveTo>
                  <a:pt x="723424" y="2393347"/>
                </a:moveTo>
                <a:lnTo>
                  <a:pt x="2393252" y="2393347"/>
                </a:lnTo>
                <a:cubicBezTo>
                  <a:pt x="2300383" y="1114330"/>
                  <a:pt x="1279017" y="92964"/>
                  <a:pt x="0" y="0"/>
                </a:cubicBezTo>
                <a:lnTo>
                  <a:pt x="0" y="1669828"/>
                </a:lnTo>
                <a:cubicBezTo>
                  <a:pt x="362617" y="1745075"/>
                  <a:pt x="648272" y="2030635"/>
                  <a:pt x="723424" y="239334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C1F9D582-D818-353C-BC4C-D599CF40D13A}"/>
              </a:ext>
            </a:extLst>
          </p:cNvPr>
          <p:cNvSpPr txBox="1"/>
          <p:nvPr/>
        </p:nvSpPr>
        <p:spPr>
          <a:xfrm>
            <a:off x="6261347" y="2377917"/>
            <a:ext cx="1497876" cy="415938"/>
          </a:xfrm>
          <a:prstGeom prst="rect">
            <a:avLst/>
          </a:prstGeom>
          <a:noFill/>
        </p:spPr>
        <p:txBody>
          <a:bodyPr wrap="square" lIns="0" tIns="0" r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INDICADORES</a:t>
            </a:r>
          </a:p>
        </p:txBody>
      </p:sp>
      <p:sp>
        <p:nvSpPr>
          <p:cNvPr id="93" name="TextBox 23">
            <a:extLst>
              <a:ext uri="{FF2B5EF4-FFF2-40B4-BE49-F238E27FC236}">
                <a16:creationId xmlns:a16="http://schemas.microsoft.com/office/drawing/2014/main" id="{50E41EE2-9A21-94A4-C4AE-DD8C30A6820C}"/>
              </a:ext>
            </a:extLst>
          </p:cNvPr>
          <p:cNvSpPr txBox="1"/>
          <p:nvPr/>
        </p:nvSpPr>
        <p:spPr>
          <a:xfrm>
            <a:off x="6391328" y="4398800"/>
            <a:ext cx="1237914" cy="415938"/>
          </a:xfrm>
          <a:prstGeom prst="rect">
            <a:avLst/>
          </a:prstGeom>
          <a:noFill/>
        </p:spPr>
        <p:txBody>
          <a:bodyPr wrap="square" lIns="0" tIns="0" r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MELHORIA CONTÍNUA</a:t>
            </a:r>
          </a:p>
        </p:txBody>
      </p:sp>
      <p:sp>
        <p:nvSpPr>
          <p:cNvPr id="94" name="TextBox 24">
            <a:extLst>
              <a:ext uri="{FF2B5EF4-FFF2-40B4-BE49-F238E27FC236}">
                <a16:creationId xmlns:a16="http://schemas.microsoft.com/office/drawing/2014/main" id="{1C22C495-B004-8B60-15E5-AFE3DF1E2515}"/>
              </a:ext>
            </a:extLst>
          </p:cNvPr>
          <p:cNvSpPr txBox="1"/>
          <p:nvPr/>
        </p:nvSpPr>
        <p:spPr>
          <a:xfrm>
            <a:off x="4665903" y="2377917"/>
            <a:ext cx="1023069" cy="415938"/>
          </a:xfrm>
          <a:prstGeom prst="rect">
            <a:avLst/>
          </a:prstGeom>
          <a:noFill/>
        </p:spPr>
        <p:txBody>
          <a:bodyPr wrap="square" lIns="0" tIns="0" r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F0F5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MAPEAMENTO</a:t>
            </a:r>
            <a:endParaRPr lang="en-US" sz="1800" dirty="0">
              <a:solidFill>
                <a:srgbClr val="F0F5FD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TextBox 25">
            <a:extLst>
              <a:ext uri="{FF2B5EF4-FFF2-40B4-BE49-F238E27FC236}">
                <a16:creationId xmlns:a16="http://schemas.microsoft.com/office/drawing/2014/main" id="{B6E6D96A-D8B7-2FCF-7F5D-F2F98B0E1DAD}"/>
              </a:ext>
            </a:extLst>
          </p:cNvPr>
          <p:cNvSpPr txBox="1"/>
          <p:nvPr/>
        </p:nvSpPr>
        <p:spPr>
          <a:xfrm>
            <a:off x="4496585" y="4398800"/>
            <a:ext cx="1361705" cy="415938"/>
          </a:xfrm>
          <a:prstGeom prst="rect">
            <a:avLst/>
          </a:prstGeom>
          <a:noFill/>
        </p:spPr>
        <p:txBody>
          <a:bodyPr wrap="square" lIns="0" tIns="0" r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AUTOMAÇÃO</a:t>
            </a:r>
          </a:p>
        </p:txBody>
      </p:sp>
      <p:pic>
        <p:nvPicPr>
          <p:cNvPr id="101" name="Graphic 36" descr="Bar graph with upward trend with solid fill">
            <a:extLst>
              <a:ext uri="{FF2B5EF4-FFF2-40B4-BE49-F238E27FC236}">
                <a16:creationId xmlns:a16="http://schemas.microsoft.com/office/drawing/2014/main" id="{ABA8BFA0-5FCC-13CE-9DF1-BBF7427D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72205" y="1688896"/>
            <a:ext cx="840815" cy="840815"/>
          </a:xfrm>
          <a:prstGeom prst="rect">
            <a:avLst/>
          </a:prstGeom>
        </p:spPr>
      </p:pic>
      <p:pic>
        <p:nvPicPr>
          <p:cNvPr id="102" name="Graphic 38" descr="Infinity with solid fill">
            <a:extLst>
              <a:ext uri="{FF2B5EF4-FFF2-40B4-BE49-F238E27FC236}">
                <a16:creationId xmlns:a16="http://schemas.microsoft.com/office/drawing/2014/main" id="{20084A31-508D-6157-D3DE-F4D7236EC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372205" y="4526834"/>
            <a:ext cx="840815" cy="840815"/>
          </a:xfrm>
          <a:prstGeom prst="rect">
            <a:avLst/>
          </a:prstGeom>
        </p:spPr>
      </p:pic>
      <p:pic>
        <p:nvPicPr>
          <p:cNvPr id="103" name="Graphic 40" descr="Robot with solid fill">
            <a:extLst>
              <a:ext uri="{FF2B5EF4-FFF2-40B4-BE49-F238E27FC236}">
                <a16:creationId xmlns:a16="http://schemas.microsoft.com/office/drawing/2014/main" id="{4FFD6596-6396-64DF-8966-ACE75987E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953843" y="4526834"/>
            <a:ext cx="840815" cy="840815"/>
          </a:xfrm>
          <a:prstGeom prst="rect">
            <a:avLst/>
          </a:prstGeom>
        </p:spPr>
      </p:pic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F4F5FA5-0EFE-F237-6F4F-AC0D3D96BDA5}"/>
              </a:ext>
            </a:extLst>
          </p:cNvPr>
          <p:cNvSpPr/>
          <p:nvPr/>
        </p:nvSpPr>
        <p:spPr>
          <a:xfrm>
            <a:off x="4741605" y="2109304"/>
            <a:ext cx="2710638" cy="2710638"/>
          </a:xfrm>
          <a:prstGeom prst="roundRect">
            <a:avLst>
              <a:gd name="adj" fmla="val 5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>
            <a:softEdge rad="342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145BCB8-A7AD-EA98-6685-61162E2FA891}"/>
              </a:ext>
            </a:extLst>
          </p:cNvPr>
          <p:cNvGrpSpPr/>
          <p:nvPr/>
        </p:nvGrpSpPr>
        <p:grpSpPr>
          <a:xfrm>
            <a:off x="5248167" y="2720973"/>
            <a:ext cx="1695665" cy="1468644"/>
            <a:chOff x="5246579" y="3014923"/>
            <a:chExt cx="1695665" cy="1615508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DD0EE80A-8087-9424-E362-4FA8FC519F0E}"/>
                </a:ext>
              </a:extLst>
            </p:cNvPr>
            <p:cNvSpPr/>
            <p:nvPr/>
          </p:nvSpPr>
          <p:spPr>
            <a:xfrm>
              <a:off x="5286657" y="3014923"/>
              <a:ext cx="1615508" cy="1615508"/>
            </a:xfrm>
            <a:prstGeom prst="roundRect">
              <a:avLst>
                <a:gd name="adj" fmla="val 26559"/>
              </a:avLst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TextBox 20">
              <a:extLst>
                <a:ext uri="{FF2B5EF4-FFF2-40B4-BE49-F238E27FC236}">
                  <a16:creationId xmlns:a16="http://schemas.microsoft.com/office/drawing/2014/main" id="{B49A09E6-E17F-C0CB-9517-B25296D04DDB}"/>
                </a:ext>
              </a:extLst>
            </p:cNvPr>
            <p:cNvSpPr txBox="1"/>
            <p:nvPr/>
          </p:nvSpPr>
          <p:spPr>
            <a:xfrm>
              <a:off x="5246579" y="3379155"/>
              <a:ext cx="1695665" cy="8870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GOVERNANÇA DE PROCESSOS</a:t>
              </a:r>
            </a:p>
          </p:txBody>
        </p:sp>
      </p:grpSp>
      <p:pic>
        <p:nvPicPr>
          <p:cNvPr id="11" name="Graphic 34" descr="Blueprint with solid fill">
            <a:extLst>
              <a:ext uri="{FF2B5EF4-FFF2-40B4-BE49-F238E27FC236}">
                <a16:creationId xmlns:a16="http://schemas.microsoft.com/office/drawing/2014/main" id="{F4609DEF-27D9-FC0D-22E7-4E1486A154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953843" y="1587806"/>
            <a:ext cx="840815" cy="8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01286" y="1755731"/>
            <a:ext cx="3066965" cy="2491632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349428" y="896316"/>
            <a:ext cx="11490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Organização dos processos em formato de hierarquia com 3 níveis (macroprocessos, processos e subprocessos) e o chama de arquitetura de processos. </a:t>
            </a:r>
            <a:endParaRPr lang="pt-BR" sz="1600" dirty="0">
              <a:solidFill>
                <a:srgbClr val="FFFFFF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64473" y="4779519"/>
            <a:ext cx="11041727" cy="1308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600" b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Macroprocesso - </a:t>
            </a:r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Consiste na visão de processos que entregam valor diretamente para os clientes.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600" b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</a:t>
            </a:r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Consiste em divisões do macroprocesso com objetivos específicos, para gestão em nível tático.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600" b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Subprocesso</a:t>
            </a:r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Os subprocessos representam a decomposição de um processo por objetivo ou resultado desejado, </a:t>
            </a:r>
          </a:p>
        </p:txBody>
      </p:sp>
      <p:cxnSp>
        <p:nvCxnSpPr>
          <p:cNvPr id="12" name="Straight Connector 10"/>
          <p:cNvCxnSpPr/>
          <p:nvPr/>
        </p:nvCxnSpPr>
        <p:spPr>
          <a:xfrm>
            <a:off x="398331" y="6381328"/>
            <a:ext cx="11395373" cy="0"/>
          </a:xfrm>
          <a:prstGeom prst="line">
            <a:avLst/>
          </a:prstGeom>
          <a:ln w="3175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5"/>
          <p:cNvSpPr txBox="1"/>
          <p:nvPr/>
        </p:nvSpPr>
        <p:spPr>
          <a:xfrm>
            <a:off x="359363" y="6482070"/>
            <a:ext cx="3456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cs typeface="Arial" panose="020B0604020202020204" pitchFamily="34" charset="0"/>
              </a:rPr>
              <a:t>INFORMAÇÃO INTERNA</a:t>
            </a:r>
          </a:p>
        </p:txBody>
      </p:sp>
      <p:pic>
        <p:nvPicPr>
          <p:cNvPr id="14" name="Picture 11" descr="B3_Site_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74" y="6502401"/>
            <a:ext cx="819530" cy="152200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162198" y="2143956"/>
            <a:ext cx="1814514" cy="181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FFFFFF"/>
                </a:solidFill>
              </a:rPr>
              <a:t>Macroprocesso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4438824" y="2234929"/>
            <a:ext cx="864096" cy="0"/>
          </a:xfrm>
          <a:prstGeom prst="straightConnector1">
            <a:avLst/>
          </a:prstGeom>
          <a:ln>
            <a:solidFill>
              <a:srgbClr val="FFFFFF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945631" y="2931901"/>
            <a:ext cx="864096" cy="0"/>
          </a:xfrm>
          <a:prstGeom prst="straightConnector1">
            <a:avLst/>
          </a:prstGeom>
          <a:ln>
            <a:solidFill>
              <a:srgbClr val="FFFFFF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5234980" y="3628803"/>
            <a:ext cx="864096" cy="0"/>
          </a:xfrm>
          <a:prstGeom prst="straightConnector1">
            <a:avLst/>
          </a:prstGeom>
          <a:ln>
            <a:solidFill>
              <a:srgbClr val="FFFFFF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5710638" y="2836586"/>
            <a:ext cx="1814514" cy="181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FFFFFF"/>
                </a:solidFill>
              </a:rPr>
              <a:t>Processo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6002738" y="3534792"/>
            <a:ext cx="1814514" cy="181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FFFFFF"/>
                </a:solidFill>
              </a:rPr>
              <a:t>Subprocesso</a:t>
            </a:r>
          </a:p>
        </p:txBody>
      </p:sp>
      <p:sp>
        <p:nvSpPr>
          <p:cNvPr id="8" name="Google Shape;306;p2">
            <a:extLst>
              <a:ext uri="{FF2B5EF4-FFF2-40B4-BE49-F238E27FC236}">
                <a16:creationId xmlns:a16="http://schemas.microsoft.com/office/drawing/2014/main" id="{FA4596B9-1275-FD2A-33F7-20AAC4417EEF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MAPEAMENTO DE PROCESSOS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3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301" y="1790619"/>
            <a:ext cx="4123224" cy="1979920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398332" y="896316"/>
            <a:ext cx="6446789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Visando a governança do portfólio de processos, são atribuídos papéis e responsabilidades, conforme figura abaixo.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379901" y="3954062"/>
            <a:ext cx="6600894" cy="2468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400" b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Dono de processos - </a:t>
            </a: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dono do processo possui responsabilidade direta pelo processo, com relação as alterações, resultado, desempenho e continuidade. 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400" b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Escritório de processos </a:t>
            </a: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O escritório de processos possui a missão de apoiar os donos de processos e gestores funcionais no acompanhamento e avaliação. 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400" b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Líderes funcionais - </a:t>
            </a: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 casos em que um processo de negócio transcende as fronteiras funcionais, a responsabilidade pela execução do processo é compartilhada por líderes funcionais. </a:t>
            </a:r>
          </a:p>
        </p:txBody>
      </p:sp>
      <p:cxnSp>
        <p:nvCxnSpPr>
          <p:cNvPr id="12" name="Straight Connector 10"/>
          <p:cNvCxnSpPr/>
          <p:nvPr/>
        </p:nvCxnSpPr>
        <p:spPr>
          <a:xfrm>
            <a:off x="398331" y="6381328"/>
            <a:ext cx="11395373" cy="0"/>
          </a:xfrm>
          <a:prstGeom prst="line">
            <a:avLst/>
          </a:prstGeom>
          <a:ln w="3175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5"/>
          <p:cNvSpPr txBox="1"/>
          <p:nvPr/>
        </p:nvSpPr>
        <p:spPr>
          <a:xfrm>
            <a:off x="359363" y="6482070"/>
            <a:ext cx="3456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cs typeface="Arial" panose="020B0604020202020204" pitchFamily="34" charset="0"/>
              </a:rPr>
              <a:t>INFORMAÇÃO INTERNA</a:t>
            </a:r>
          </a:p>
        </p:txBody>
      </p:sp>
      <p:pic>
        <p:nvPicPr>
          <p:cNvPr id="14" name="Picture 11" descr="B3_Site_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74" y="6502401"/>
            <a:ext cx="819530" cy="152200"/>
          </a:xfrm>
          <a:prstGeom prst="rect">
            <a:avLst/>
          </a:prstGeom>
        </p:spPr>
      </p:pic>
      <p:sp>
        <p:nvSpPr>
          <p:cNvPr id="4" name="Google Shape;306;p2">
            <a:extLst>
              <a:ext uri="{FF2B5EF4-FFF2-40B4-BE49-F238E27FC236}">
                <a16:creationId xmlns:a16="http://schemas.microsoft.com/office/drawing/2014/main" id="{A9933439-49E3-2810-31B5-42D517FC5FFE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MAPEAMENTO DE PROCESSOS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E7600D-7E42-4222-9349-CFFC6BB37A58}"/>
              </a:ext>
            </a:extLst>
          </p:cNvPr>
          <p:cNvSpPr/>
          <p:nvPr/>
        </p:nvSpPr>
        <p:spPr>
          <a:xfrm>
            <a:off x="8013275" y="2380564"/>
            <a:ext cx="1704511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Padronização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consistência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21BFB6-B25D-87D1-B33E-0959C8ACDFC4}"/>
              </a:ext>
            </a:extLst>
          </p:cNvPr>
          <p:cNvGrpSpPr/>
          <p:nvPr/>
        </p:nvGrpSpPr>
        <p:grpSpPr>
          <a:xfrm>
            <a:off x="7387329" y="2471303"/>
            <a:ext cx="392539" cy="392539"/>
            <a:chOff x="1189711" y="2119429"/>
            <a:chExt cx="632188" cy="6321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32BD6F-7287-54D3-598E-0BBE633CB119}"/>
                </a:ext>
              </a:extLst>
            </p:cNvPr>
            <p:cNvSpPr/>
            <p:nvPr/>
          </p:nvSpPr>
          <p:spPr>
            <a:xfrm>
              <a:off x="1189711" y="2119429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45C7862-5AC9-6E3C-EF8A-18C118772D67}"/>
                </a:ext>
              </a:extLst>
            </p:cNvPr>
            <p:cNvSpPr/>
            <p:nvPr/>
          </p:nvSpPr>
          <p:spPr>
            <a:xfrm>
              <a:off x="1345950" y="2297667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FC4385-B4EA-594A-F128-E92A8E7DC91E}"/>
              </a:ext>
            </a:extLst>
          </p:cNvPr>
          <p:cNvGrpSpPr/>
          <p:nvPr/>
        </p:nvGrpSpPr>
        <p:grpSpPr>
          <a:xfrm>
            <a:off x="9908960" y="2503915"/>
            <a:ext cx="392539" cy="392539"/>
            <a:chOff x="7781430" y="2119429"/>
            <a:chExt cx="632188" cy="63218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0D6AA6-3FF8-26C9-7CB7-DBE7856EDF67}"/>
                </a:ext>
              </a:extLst>
            </p:cNvPr>
            <p:cNvSpPr/>
            <p:nvPr/>
          </p:nvSpPr>
          <p:spPr>
            <a:xfrm>
              <a:off x="7781430" y="2119429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CAF5EB-B055-1C4A-4A1D-704802354C1C}"/>
                </a:ext>
              </a:extLst>
            </p:cNvPr>
            <p:cNvGrpSpPr/>
            <p:nvPr/>
          </p:nvGrpSpPr>
          <p:grpSpPr>
            <a:xfrm>
              <a:off x="7934809" y="2279358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08BF9EB-25EA-5EF5-258B-870A0D560C1B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32BFCA6-CD08-EA89-BDDE-31A033872776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051ACF6-6054-D26E-43A5-012DEA21FC01}"/>
              </a:ext>
            </a:extLst>
          </p:cNvPr>
          <p:cNvSpPr/>
          <p:nvPr/>
        </p:nvSpPr>
        <p:spPr>
          <a:xfrm>
            <a:off x="10479990" y="2376562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Manter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o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mapeamento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atualizado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AD5604-A4EA-8147-21E0-2734E1E37E73}"/>
              </a:ext>
            </a:extLst>
          </p:cNvPr>
          <p:cNvSpPr/>
          <p:nvPr/>
        </p:nvSpPr>
        <p:spPr>
          <a:xfrm>
            <a:off x="8110289" y="3786905"/>
            <a:ext cx="1607497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Suporte a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transformação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digital.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A653AA-1544-8142-4634-85DCF4554E32}"/>
              </a:ext>
            </a:extLst>
          </p:cNvPr>
          <p:cNvGrpSpPr/>
          <p:nvPr/>
        </p:nvGrpSpPr>
        <p:grpSpPr>
          <a:xfrm>
            <a:off x="7387329" y="3822806"/>
            <a:ext cx="392539" cy="392539"/>
            <a:chOff x="1189711" y="3470932"/>
            <a:chExt cx="632188" cy="6321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EFAFCC-E79D-8556-30C5-D5909CAB5BA2}"/>
                </a:ext>
              </a:extLst>
            </p:cNvPr>
            <p:cNvSpPr/>
            <p:nvPr/>
          </p:nvSpPr>
          <p:spPr>
            <a:xfrm>
              <a:off x="1189711" y="3470932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396F25-EC5A-F878-0582-66777ABE7CD3}"/>
                </a:ext>
              </a:extLst>
            </p:cNvPr>
            <p:cNvSpPr/>
            <p:nvPr/>
          </p:nvSpPr>
          <p:spPr>
            <a:xfrm>
              <a:off x="1345950" y="3649170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AF09D3-392B-E303-5921-7A1C1314CFF7}"/>
              </a:ext>
            </a:extLst>
          </p:cNvPr>
          <p:cNvGrpSpPr/>
          <p:nvPr/>
        </p:nvGrpSpPr>
        <p:grpSpPr>
          <a:xfrm>
            <a:off x="9908960" y="3855418"/>
            <a:ext cx="392539" cy="392539"/>
            <a:chOff x="7781430" y="3470932"/>
            <a:chExt cx="632188" cy="63218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4B1EAD7-D798-9793-FF53-7AE7BCFA76B0}"/>
                </a:ext>
              </a:extLst>
            </p:cNvPr>
            <p:cNvSpPr/>
            <p:nvPr/>
          </p:nvSpPr>
          <p:spPr>
            <a:xfrm>
              <a:off x="7781430" y="3470932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DA1F52B-7654-61E1-2620-6200633EAB9E}"/>
                </a:ext>
              </a:extLst>
            </p:cNvPr>
            <p:cNvGrpSpPr/>
            <p:nvPr/>
          </p:nvGrpSpPr>
          <p:grpSpPr>
            <a:xfrm>
              <a:off x="7934809" y="3630861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7EDD52E-8D8A-0B3A-EC44-BB5C82AA4EEF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92BD3D1-E0A6-67F6-7EBB-D82F644CC1A9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9D78153B-D431-E3D1-D92C-1EB2C368CDF3}"/>
              </a:ext>
            </a:extLst>
          </p:cNvPr>
          <p:cNvSpPr/>
          <p:nvPr/>
        </p:nvSpPr>
        <p:spPr>
          <a:xfrm>
            <a:off x="10479990" y="3728065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Garantir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a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utilização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do material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pelas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áreas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negócio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B8BA88-7663-0055-0642-96E17D6FB3F2}"/>
              </a:ext>
            </a:extLst>
          </p:cNvPr>
          <p:cNvSpPr/>
          <p:nvPr/>
        </p:nvSpPr>
        <p:spPr>
          <a:xfrm>
            <a:off x="8110289" y="5193247"/>
            <a:ext cx="1607497" cy="57544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Conexão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com a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segunda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terceira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linha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defesa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236E5D-727C-E928-4FFE-69D8981CFFC6}"/>
              </a:ext>
            </a:extLst>
          </p:cNvPr>
          <p:cNvGrpSpPr/>
          <p:nvPr/>
        </p:nvGrpSpPr>
        <p:grpSpPr>
          <a:xfrm>
            <a:off x="7387329" y="5174309"/>
            <a:ext cx="392539" cy="392539"/>
            <a:chOff x="1189711" y="4822435"/>
            <a:chExt cx="632188" cy="63218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D4DF74E-7AA5-BA51-C05F-41760DA29D12}"/>
                </a:ext>
              </a:extLst>
            </p:cNvPr>
            <p:cNvSpPr/>
            <p:nvPr/>
          </p:nvSpPr>
          <p:spPr>
            <a:xfrm>
              <a:off x="1189711" y="4822435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FA7C559-9740-15B8-8B63-2C3F967278D1}"/>
                </a:ext>
              </a:extLst>
            </p:cNvPr>
            <p:cNvSpPr/>
            <p:nvPr/>
          </p:nvSpPr>
          <p:spPr>
            <a:xfrm>
              <a:off x="1345950" y="5000673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9468EB-E91A-3CE4-DEAE-D0D921DB5076}"/>
              </a:ext>
            </a:extLst>
          </p:cNvPr>
          <p:cNvGrpSpPr/>
          <p:nvPr/>
        </p:nvGrpSpPr>
        <p:grpSpPr>
          <a:xfrm>
            <a:off x="9908960" y="5206921"/>
            <a:ext cx="392539" cy="392539"/>
            <a:chOff x="7781430" y="4822435"/>
            <a:chExt cx="632188" cy="63218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8A129D-FB00-8208-B6E9-CD362F0D758B}"/>
                </a:ext>
              </a:extLst>
            </p:cNvPr>
            <p:cNvSpPr/>
            <p:nvPr/>
          </p:nvSpPr>
          <p:spPr>
            <a:xfrm>
              <a:off x="7781430" y="4822435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6E50C29-F460-2987-DA4F-8788DCC75BE5}"/>
                </a:ext>
              </a:extLst>
            </p:cNvPr>
            <p:cNvGrpSpPr/>
            <p:nvPr/>
          </p:nvGrpSpPr>
          <p:grpSpPr>
            <a:xfrm>
              <a:off x="7934809" y="4982364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D6812B5-1C18-DB3F-DE5A-4AEFE1ED1EEC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68FB1DA-8BB7-AAE1-7725-E130325043BF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169F8F0-8B08-E096-0B2A-86D69C63AB62}"/>
              </a:ext>
            </a:extLst>
          </p:cNvPr>
          <p:cNvSpPr/>
          <p:nvPr/>
        </p:nvSpPr>
        <p:spPr>
          <a:xfrm>
            <a:off x="10479990" y="5201913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Engajar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donos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processos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58A4A8-8083-7A0C-8611-B690A954E194}"/>
              </a:ext>
            </a:extLst>
          </p:cNvPr>
          <p:cNvSpPr txBox="1"/>
          <p:nvPr/>
        </p:nvSpPr>
        <p:spPr>
          <a:xfrm>
            <a:off x="8432309" y="1431813"/>
            <a:ext cx="278825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PRÓS</a:t>
            </a:r>
            <a:r>
              <a:rPr lang="en-IN" sz="2800" b="1" dirty="0"/>
              <a:t> </a:t>
            </a:r>
            <a:r>
              <a:rPr lang="en-US" sz="2800" b="1" dirty="0"/>
              <a:t>&amp;</a:t>
            </a:r>
            <a:r>
              <a:rPr lang="en-IN" sz="2800" b="1" dirty="0"/>
              <a:t> </a:t>
            </a:r>
            <a:r>
              <a:rPr lang="en-IN" sz="2800" b="1" dirty="0">
                <a:solidFill>
                  <a:schemeClr val="accent2"/>
                </a:solidFill>
              </a:rPr>
              <a:t>DESAFIOS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cxnSp>
        <p:nvCxnSpPr>
          <p:cNvPr id="40" name="Conector reto 107">
            <a:extLst>
              <a:ext uri="{FF2B5EF4-FFF2-40B4-BE49-F238E27FC236}">
                <a16:creationId xmlns:a16="http://schemas.microsoft.com/office/drawing/2014/main" id="{791985F1-C376-8E4F-4F63-6AB946A8BA40}"/>
              </a:ext>
            </a:extLst>
          </p:cNvPr>
          <p:cNvCxnSpPr/>
          <p:nvPr/>
        </p:nvCxnSpPr>
        <p:spPr>
          <a:xfrm>
            <a:off x="7174053" y="969034"/>
            <a:ext cx="0" cy="5342965"/>
          </a:xfrm>
          <a:prstGeom prst="line">
            <a:avLst/>
          </a:prstGeom>
          <a:ln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32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0"/>
          <p:cNvCxnSpPr/>
          <p:nvPr/>
        </p:nvCxnSpPr>
        <p:spPr>
          <a:xfrm>
            <a:off x="398331" y="6381328"/>
            <a:ext cx="11395373" cy="0"/>
          </a:xfrm>
          <a:prstGeom prst="line">
            <a:avLst/>
          </a:prstGeom>
          <a:ln w="3175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5"/>
          <p:cNvSpPr txBox="1"/>
          <p:nvPr/>
        </p:nvSpPr>
        <p:spPr>
          <a:xfrm>
            <a:off x="359363" y="6482070"/>
            <a:ext cx="3456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cs typeface="Arial" panose="020B0604020202020204" pitchFamily="34" charset="0"/>
              </a:rPr>
              <a:t>INFORMAÇÃO INTERNA</a:t>
            </a:r>
          </a:p>
        </p:txBody>
      </p:sp>
      <p:pic>
        <p:nvPicPr>
          <p:cNvPr id="14" name="Picture 11" descr="B3_Site_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74" y="6502401"/>
            <a:ext cx="819530" cy="1522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832012" y="3705074"/>
            <a:ext cx="646157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 1</a:t>
            </a: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135550" y="3473217"/>
            <a:ext cx="1462909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4553208" y="3443313"/>
            <a:ext cx="1462909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-96688" y="3158914"/>
            <a:ext cx="1892987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Direcionador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Monitora as entradas que interferem na performance do processo.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4486800" y="3129010"/>
            <a:ext cx="16092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Resultado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Mede o resultado de um processo, ou seja, sua performance.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349428" y="979051"/>
            <a:ext cx="5328592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16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desempenho de um processo pode ser gerenciado com base em sua eficiência de alocação, indicadores de performance e acordos de níveis de serviço: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2024642" y="3273026"/>
            <a:ext cx="2185295" cy="330815"/>
            <a:chOff x="1974717" y="4218968"/>
            <a:chExt cx="2185295" cy="330815"/>
          </a:xfrm>
        </p:grpSpPr>
        <p:sp>
          <p:nvSpPr>
            <p:cNvPr id="24" name="Elipse 23"/>
            <p:cNvSpPr/>
            <p:nvPr/>
          </p:nvSpPr>
          <p:spPr>
            <a:xfrm>
              <a:off x="1974717" y="4225318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2598615" y="4225318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sp>
          <p:nvSpPr>
            <p:cNvPr id="26" name="Elipse 25"/>
            <p:cNvSpPr/>
            <p:nvPr/>
          </p:nvSpPr>
          <p:spPr>
            <a:xfrm>
              <a:off x="3836012" y="4225318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dirty="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sp>
          <p:nvSpPr>
            <p:cNvPr id="27" name="Losango 26"/>
            <p:cNvSpPr/>
            <p:nvPr/>
          </p:nvSpPr>
          <p:spPr>
            <a:xfrm>
              <a:off x="3213463" y="4225318"/>
              <a:ext cx="324000" cy="324465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dirty="0">
                <a:solidFill>
                  <a:srgbClr val="FFFFFF"/>
                </a:solidFill>
              </a:endParaRPr>
            </a:p>
          </p:txBody>
        </p:sp>
        <p:cxnSp>
          <p:nvCxnSpPr>
            <p:cNvPr id="28" name="Conector de Seta Reta 27"/>
            <p:cNvCxnSpPr>
              <a:stCxn id="24" idx="6"/>
              <a:endCxn id="25" idx="2"/>
            </p:cNvCxnSpPr>
            <p:nvPr/>
          </p:nvCxnSpPr>
          <p:spPr>
            <a:xfrm>
              <a:off x="2298717" y="4387551"/>
              <a:ext cx="299898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/>
            <p:cNvCxnSpPr>
              <a:stCxn id="25" idx="6"/>
              <a:endCxn id="27" idx="1"/>
            </p:cNvCxnSpPr>
            <p:nvPr/>
          </p:nvCxnSpPr>
          <p:spPr>
            <a:xfrm>
              <a:off x="2922615" y="4387551"/>
              <a:ext cx="290848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/>
            <p:cNvCxnSpPr>
              <a:stCxn id="27" idx="3"/>
              <a:endCxn id="26" idx="2"/>
            </p:cNvCxnSpPr>
            <p:nvPr/>
          </p:nvCxnSpPr>
          <p:spPr>
            <a:xfrm>
              <a:off x="3537463" y="4387551"/>
              <a:ext cx="298549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: Angulado 30"/>
            <p:cNvCxnSpPr>
              <a:stCxn id="27" idx="0"/>
              <a:endCxn id="24" idx="0"/>
            </p:cNvCxnSpPr>
            <p:nvPr/>
          </p:nvCxnSpPr>
          <p:spPr>
            <a:xfrm rot="16200000" flipV="1">
              <a:off x="2756090" y="3605945"/>
              <a:ext cx="12700" cy="1238746"/>
            </a:xfrm>
            <a:prstGeom prst="bentConnector3">
              <a:avLst>
                <a:gd name="adj1" fmla="val 1800000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tângulo 31"/>
          <p:cNvSpPr/>
          <p:nvPr/>
        </p:nvSpPr>
        <p:spPr>
          <a:xfrm>
            <a:off x="2455412" y="3705074"/>
            <a:ext cx="646157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 2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3702211" y="3705074"/>
            <a:ext cx="646157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 N</a:t>
            </a:r>
          </a:p>
        </p:txBody>
      </p:sp>
      <p:sp>
        <p:nvSpPr>
          <p:cNvPr id="34" name="Chave Direita 33"/>
          <p:cNvSpPr/>
          <p:nvPr/>
        </p:nvSpPr>
        <p:spPr>
          <a:xfrm rot="5400000">
            <a:off x="3038641" y="3008944"/>
            <a:ext cx="227332" cy="2392125"/>
          </a:xfrm>
          <a:prstGeom prst="rightBrac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>
              <a:solidFill>
                <a:srgbClr val="FFFFFF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2232447" y="2564388"/>
            <a:ext cx="154350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INDICADORES</a:t>
            </a:r>
          </a:p>
        </p:txBody>
      </p:sp>
      <p:cxnSp>
        <p:nvCxnSpPr>
          <p:cNvPr id="8" name="Conector: Angulado 7"/>
          <p:cNvCxnSpPr/>
          <p:nvPr/>
        </p:nvCxnSpPr>
        <p:spPr>
          <a:xfrm>
            <a:off x="3815827" y="2774734"/>
            <a:ext cx="1475573" cy="360000"/>
          </a:xfrm>
          <a:prstGeom prst="bentConnector2">
            <a:avLst/>
          </a:prstGeom>
          <a:ln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do 35"/>
          <p:cNvCxnSpPr/>
          <p:nvPr/>
        </p:nvCxnSpPr>
        <p:spPr>
          <a:xfrm rot="10800000" flipV="1">
            <a:off x="849806" y="2774733"/>
            <a:ext cx="1392166" cy="360000"/>
          </a:xfrm>
          <a:prstGeom prst="bentConnector2">
            <a:avLst/>
          </a:prstGeom>
          <a:ln>
            <a:solidFill>
              <a:srgbClr val="FFFF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/>
          <p:cNvSpPr/>
          <p:nvPr/>
        </p:nvSpPr>
        <p:spPr>
          <a:xfrm>
            <a:off x="2369797" y="4374296"/>
            <a:ext cx="1543504" cy="339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SLA = </a:t>
            </a:r>
            <a:r>
              <a:rPr lang="pt-BR" sz="12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∑ (OLA)</a:t>
            </a:r>
            <a:endParaRPr lang="pt-BR" sz="1200" dirty="0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98128" y="2350747"/>
            <a:ext cx="5960450" cy="2558962"/>
          </a:xfrm>
          <a:prstGeom prst="rect">
            <a:avLst/>
          </a:prstGeom>
          <a:noFill/>
          <a:ln w="12700">
            <a:solidFill>
              <a:srgbClr val="FFFFFF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grpSp>
        <p:nvGrpSpPr>
          <p:cNvPr id="51" name="Agrupar 50"/>
          <p:cNvGrpSpPr/>
          <p:nvPr/>
        </p:nvGrpSpPr>
        <p:grpSpPr>
          <a:xfrm>
            <a:off x="-1661290" y="1900172"/>
            <a:ext cx="902697" cy="831257"/>
            <a:chOff x="8347608" y="2702131"/>
            <a:chExt cx="1728196" cy="1591427"/>
          </a:xfrm>
        </p:grpSpPr>
        <p:sp>
          <p:nvSpPr>
            <p:cNvPr id="48" name="Freeform 5"/>
            <p:cNvSpPr>
              <a:spLocks noChangeAspect="1" noEditPoints="1"/>
            </p:cNvSpPr>
            <p:nvPr/>
          </p:nvSpPr>
          <p:spPr bwMode="auto">
            <a:xfrm>
              <a:off x="8347608" y="2702131"/>
              <a:ext cx="1728192" cy="1591427"/>
            </a:xfrm>
            <a:custGeom>
              <a:avLst/>
              <a:gdLst>
                <a:gd name="T0" fmla="*/ 630 w 676"/>
                <a:gd name="T1" fmla="*/ 155 h 627"/>
                <a:gd name="T2" fmla="*/ 520 w 676"/>
                <a:gd name="T3" fmla="*/ 160 h 627"/>
                <a:gd name="T4" fmla="*/ 378 w 676"/>
                <a:gd name="T5" fmla="*/ 135 h 627"/>
                <a:gd name="T6" fmla="*/ 299 w 676"/>
                <a:gd name="T7" fmla="*/ 128 h 627"/>
                <a:gd name="T8" fmla="*/ 153 w 676"/>
                <a:gd name="T9" fmla="*/ 171 h 627"/>
                <a:gd name="T10" fmla="*/ 45 w 676"/>
                <a:gd name="T11" fmla="*/ 166 h 627"/>
                <a:gd name="T12" fmla="*/ 0 w 676"/>
                <a:gd name="T13" fmla="*/ 349 h 627"/>
                <a:gd name="T14" fmla="*/ 30 w 676"/>
                <a:gd name="T15" fmla="*/ 349 h 627"/>
                <a:gd name="T16" fmla="*/ 50 w 676"/>
                <a:gd name="T17" fmla="*/ 211 h 627"/>
                <a:gd name="T18" fmla="*/ 81 w 676"/>
                <a:gd name="T19" fmla="*/ 581 h 627"/>
                <a:gd name="T20" fmla="*/ 131 w 676"/>
                <a:gd name="T21" fmla="*/ 541 h 627"/>
                <a:gd name="T22" fmla="*/ 150 w 676"/>
                <a:gd name="T23" fmla="*/ 211 h 627"/>
                <a:gd name="T24" fmla="*/ 165 w 676"/>
                <a:gd name="T25" fmla="*/ 370 h 627"/>
                <a:gd name="T26" fmla="*/ 179 w 676"/>
                <a:gd name="T27" fmla="*/ 187 h 627"/>
                <a:gd name="T28" fmla="*/ 198 w 676"/>
                <a:gd name="T29" fmla="*/ 579 h 627"/>
                <a:gd name="T30" fmla="*/ 271 w 676"/>
                <a:gd name="T31" fmla="*/ 627 h 627"/>
                <a:gd name="T32" fmla="*/ 304 w 676"/>
                <a:gd name="T33" fmla="*/ 187 h 627"/>
                <a:gd name="T34" fmla="*/ 323 w 676"/>
                <a:gd name="T35" fmla="*/ 347 h 627"/>
                <a:gd name="T36" fmla="*/ 350 w 676"/>
                <a:gd name="T37" fmla="*/ 348 h 627"/>
                <a:gd name="T38" fmla="*/ 369 w 676"/>
                <a:gd name="T39" fmla="*/ 196 h 627"/>
                <a:gd name="T40" fmla="*/ 408 w 676"/>
                <a:gd name="T41" fmla="*/ 623 h 627"/>
                <a:gd name="T42" fmla="*/ 479 w 676"/>
                <a:gd name="T43" fmla="*/ 568 h 627"/>
                <a:gd name="T44" fmla="*/ 498 w 676"/>
                <a:gd name="T45" fmla="*/ 196 h 627"/>
                <a:gd name="T46" fmla="*/ 511 w 676"/>
                <a:gd name="T47" fmla="*/ 370 h 627"/>
                <a:gd name="T48" fmla="*/ 528 w 676"/>
                <a:gd name="T49" fmla="*/ 211 h 627"/>
                <a:gd name="T50" fmla="*/ 546 w 676"/>
                <a:gd name="T51" fmla="*/ 529 h 627"/>
                <a:gd name="T52" fmla="*/ 604 w 676"/>
                <a:gd name="T53" fmla="*/ 570 h 627"/>
                <a:gd name="T54" fmla="*/ 628 w 676"/>
                <a:gd name="T55" fmla="*/ 211 h 627"/>
                <a:gd name="T56" fmla="*/ 647 w 676"/>
                <a:gd name="T57" fmla="*/ 352 h 627"/>
                <a:gd name="T58" fmla="*/ 676 w 676"/>
                <a:gd name="T59" fmla="*/ 353 h 627"/>
                <a:gd name="T60" fmla="*/ 630 w 676"/>
                <a:gd name="T61" fmla="*/ 155 h 627"/>
                <a:gd name="T62" fmla="*/ 584 w 676"/>
                <a:gd name="T63" fmla="*/ 135 h 627"/>
                <a:gd name="T64" fmla="*/ 584 w 676"/>
                <a:gd name="T65" fmla="*/ 52 h 627"/>
                <a:gd name="T66" fmla="*/ 584 w 676"/>
                <a:gd name="T67" fmla="*/ 135 h 627"/>
                <a:gd name="T68" fmla="*/ 88 w 676"/>
                <a:gd name="T69" fmla="*/ 147 h 627"/>
                <a:gd name="T70" fmla="*/ 88 w 676"/>
                <a:gd name="T71" fmla="*/ 64 h 627"/>
                <a:gd name="T72" fmla="*/ 88 w 676"/>
                <a:gd name="T73" fmla="*/ 147 h 627"/>
                <a:gd name="T74" fmla="*/ 423 w 676"/>
                <a:gd name="T75" fmla="*/ 115 h 627"/>
                <a:gd name="T76" fmla="*/ 423 w 676"/>
                <a:gd name="T77" fmla="*/ 15 h 627"/>
                <a:gd name="T78" fmla="*/ 423 w 676"/>
                <a:gd name="T79" fmla="*/ 115 h 627"/>
                <a:gd name="T80" fmla="*/ 250 w 676"/>
                <a:gd name="T81" fmla="*/ 100 h 627"/>
                <a:gd name="T82" fmla="*/ 250 w 676"/>
                <a:gd name="T83" fmla="*/ 0 h 627"/>
                <a:gd name="T84" fmla="*/ 250 w 676"/>
                <a:gd name="T85" fmla="*/ 10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6" h="627">
                  <a:moveTo>
                    <a:pt x="630" y="155"/>
                  </a:moveTo>
                  <a:lnTo>
                    <a:pt x="630" y="155"/>
                  </a:lnTo>
                  <a:lnTo>
                    <a:pt x="538" y="155"/>
                  </a:lnTo>
                  <a:cubicBezTo>
                    <a:pt x="532" y="155"/>
                    <a:pt x="525" y="157"/>
                    <a:pt x="520" y="160"/>
                  </a:cubicBezTo>
                  <a:cubicBezTo>
                    <a:pt x="510" y="141"/>
                    <a:pt x="492" y="135"/>
                    <a:pt x="472" y="135"/>
                  </a:cubicBezTo>
                  <a:lnTo>
                    <a:pt x="378" y="135"/>
                  </a:lnTo>
                  <a:cubicBezTo>
                    <a:pt x="362" y="135"/>
                    <a:pt x="348" y="135"/>
                    <a:pt x="338" y="148"/>
                  </a:cubicBezTo>
                  <a:cubicBezTo>
                    <a:pt x="328" y="135"/>
                    <a:pt x="314" y="128"/>
                    <a:pt x="299" y="128"/>
                  </a:cubicBezTo>
                  <a:lnTo>
                    <a:pt x="204" y="128"/>
                  </a:lnTo>
                  <a:cubicBezTo>
                    <a:pt x="180" y="128"/>
                    <a:pt x="160" y="146"/>
                    <a:pt x="153" y="171"/>
                  </a:cubicBezTo>
                  <a:cubicBezTo>
                    <a:pt x="147" y="168"/>
                    <a:pt x="130" y="166"/>
                    <a:pt x="124" y="166"/>
                  </a:cubicBezTo>
                  <a:lnTo>
                    <a:pt x="45" y="166"/>
                  </a:lnTo>
                  <a:cubicBezTo>
                    <a:pt x="20" y="166"/>
                    <a:pt x="0" y="190"/>
                    <a:pt x="0" y="220"/>
                  </a:cubicBezTo>
                  <a:lnTo>
                    <a:pt x="0" y="349"/>
                  </a:lnTo>
                  <a:cubicBezTo>
                    <a:pt x="0" y="359"/>
                    <a:pt x="2" y="369"/>
                    <a:pt x="15" y="369"/>
                  </a:cubicBezTo>
                  <a:cubicBezTo>
                    <a:pt x="28" y="369"/>
                    <a:pt x="30" y="359"/>
                    <a:pt x="30" y="349"/>
                  </a:cubicBezTo>
                  <a:cubicBezTo>
                    <a:pt x="30" y="337"/>
                    <a:pt x="31" y="211"/>
                    <a:pt x="31" y="211"/>
                  </a:cubicBezTo>
                  <a:lnTo>
                    <a:pt x="50" y="211"/>
                  </a:lnTo>
                  <a:cubicBezTo>
                    <a:pt x="50" y="211"/>
                    <a:pt x="49" y="530"/>
                    <a:pt x="49" y="546"/>
                  </a:cubicBezTo>
                  <a:cubicBezTo>
                    <a:pt x="50" y="580"/>
                    <a:pt x="69" y="581"/>
                    <a:pt x="81" y="581"/>
                  </a:cubicBezTo>
                  <a:lnTo>
                    <a:pt x="101" y="581"/>
                  </a:lnTo>
                  <a:cubicBezTo>
                    <a:pt x="112" y="581"/>
                    <a:pt x="129" y="580"/>
                    <a:pt x="131" y="541"/>
                  </a:cubicBezTo>
                  <a:cubicBezTo>
                    <a:pt x="131" y="524"/>
                    <a:pt x="131" y="211"/>
                    <a:pt x="131" y="211"/>
                  </a:cubicBezTo>
                  <a:lnTo>
                    <a:pt x="150" y="211"/>
                  </a:lnTo>
                  <a:lnTo>
                    <a:pt x="150" y="353"/>
                  </a:lnTo>
                  <a:cubicBezTo>
                    <a:pt x="150" y="367"/>
                    <a:pt x="155" y="370"/>
                    <a:pt x="165" y="370"/>
                  </a:cubicBezTo>
                  <a:cubicBezTo>
                    <a:pt x="175" y="370"/>
                    <a:pt x="180" y="363"/>
                    <a:pt x="180" y="351"/>
                  </a:cubicBezTo>
                  <a:cubicBezTo>
                    <a:pt x="180" y="344"/>
                    <a:pt x="179" y="187"/>
                    <a:pt x="179" y="187"/>
                  </a:cubicBezTo>
                  <a:lnTo>
                    <a:pt x="198" y="187"/>
                  </a:lnTo>
                  <a:cubicBezTo>
                    <a:pt x="198" y="187"/>
                    <a:pt x="198" y="555"/>
                    <a:pt x="198" y="579"/>
                  </a:cubicBezTo>
                  <a:cubicBezTo>
                    <a:pt x="199" y="620"/>
                    <a:pt x="221" y="627"/>
                    <a:pt x="235" y="627"/>
                  </a:cubicBezTo>
                  <a:lnTo>
                    <a:pt x="271" y="627"/>
                  </a:lnTo>
                  <a:cubicBezTo>
                    <a:pt x="285" y="627"/>
                    <a:pt x="303" y="620"/>
                    <a:pt x="305" y="573"/>
                  </a:cubicBezTo>
                  <a:cubicBezTo>
                    <a:pt x="306" y="554"/>
                    <a:pt x="304" y="187"/>
                    <a:pt x="304" y="187"/>
                  </a:cubicBezTo>
                  <a:lnTo>
                    <a:pt x="323" y="187"/>
                  </a:lnTo>
                  <a:lnTo>
                    <a:pt x="323" y="347"/>
                  </a:lnTo>
                  <a:cubicBezTo>
                    <a:pt x="323" y="363"/>
                    <a:pt x="325" y="369"/>
                    <a:pt x="338" y="369"/>
                  </a:cubicBezTo>
                  <a:cubicBezTo>
                    <a:pt x="348" y="369"/>
                    <a:pt x="350" y="362"/>
                    <a:pt x="350" y="348"/>
                  </a:cubicBezTo>
                  <a:cubicBezTo>
                    <a:pt x="350" y="338"/>
                    <a:pt x="351" y="196"/>
                    <a:pt x="351" y="196"/>
                  </a:cubicBezTo>
                  <a:lnTo>
                    <a:pt x="369" y="196"/>
                  </a:lnTo>
                  <a:cubicBezTo>
                    <a:pt x="369" y="196"/>
                    <a:pt x="370" y="551"/>
                    <a:pt x="370" y="575"/>
                  </a:cubicBezTo>
                  <a:cubicBezTo>
                    <a:pt x="371" y="615"/>
                    <a:pt x="395" y="623"/>
                    <a:pt x="408" y="623"/>
                  </a:cubicBezTo>
                  <a:lnTo>
                    <a:pt x="445" y="623"/>
                  </a:lnTo>
                  <a:cubicBezTo>
                    <a:pt x="458" y="623"/>
                    <a:pt x="477" y="615"/>
                    <a:pt x="479" y="568"/>
                  </a:cubicBezTo>
                  <a:cubicBezTo>
                    <a:pt x="480" y="546"/>
                    <a:pt x="479" y="196"/>
                    <a:pt x="479" y="196"/>
                  </a:cubicBezTo>
                  <a:lnTo>
                    <a:pt x="498" y="196"/>
                  </a:lnTo>
                  <a:cubicBezTo>
                    <a:pt x="498" y="196"/>
                    <a:pt x="498" y="333"/>
                    <a:pt x="498" y="348"/>
                  </a:cubicBezTo>
                  <a:cubicBezTo>
                    <a:pt x="498" y="360"/>
                    <a:pt x="501" y="370"/>
                    <a:pt x="511" y="370"/>
                  </a:cubicBezTo>
                  <a:cubicBezTo>
                    <a:pt x="523" y="370"/>
                    <a:pt x="526" y="365"/>
                    <a:pt x="527" y="354"/>
                  </a:cubicBezTo>
                  <a:cubicBezTo>
                    <a:pt x="527" y="372"/>
                    <a:pt x="528" y="211"/>
                    <a:pt x="528" y="211"/>
                  </a:cubicBezTo>
                  <a:lnTo>
                    <a:pt x="546" y="211"/>
                  </a:lnTo>
                  <a:cubicBezTo>
                    <a:pt x="546" y="211"/>
                    <a:pt x="546" y="524"/>
                    <a:pt x="546" y="529"/>
                  </a:cubicBezTo>
                  <a:cubicBezTo>
                    <a:pt x="547" y="563"/>
                    <a:pt x="558" y="570"/>
                    <a:pt x="569" y="570"/>
                  </a:cubicBezTo>
                  <a:lnTo>
                    <a:pt x="604" y="570"/>
                  </a:lnTo>
                  <a:cubicBezTo>
                    <a:pt x="615" y="570"/>
                    <a:pt x="627" y="563"/>
                    <a:pt x="628" y="524"/>
                  </a:cubicBezTo>
                  <a:cubicBezTo>
                    <a:pt x="629" y="504"/>
                    <a:pt x="628" y="211"/>
                    <a:pt x="628" y="211"/>
                  </a:cubicBezTo>
                  <a:lnTo>
                    <a:pt x="647" y="211"/>
                  </a:lnTo>
                  <a:lnTo>
                    <a:pt x="647" y="352"/>
                  </a:lnTo>
                  <a:cubicBezTo>
                    <a:pt x="647" y="362"/>
                    <a:pt x="653" y="369"/>
                    <a:pt x="662" y="369"/>
                  </a:cubicBezTo>
                  <a:cubicBezTo>
                    <a:pt x="671" y="369"/>
                    <a:pt x="676" y="363"/>
                    <a:pt x="676" y="353"/>
                  </a:cubicBezTo>
                  <a:lnTo>
                    <a:pt x="676" y="215"/>
                  </a:lnTo>
                  <a:cubicBezTo>
                    <a:pt x="676" y="186"/>
                    <a:pt x="655" y="155"/>
                    <a:pt x="630" y="155"/>
                  </a:cubicBezTo>
                  <a:close/>
                  <a:moveTo>
                    <a:pt x="584" y="135"/>
                  </a:moveTo>
                  <a:lnTo>
                    <a:pt x="584" y="135"/>
                  </a:lnTo>
                  <a:cubicBezTo>
                    <a:pt x="607" y="135"/>
                    <a:pt x="626" y="116"/>
                    <a:pt x="626" y="93"/>
                  </a:cubicBezTo>
                  <a:cubicBezTo>
                    <a:pt x="626" y="70"/>
                    <a:pt x="607" y="52"/>
                    <a:pt x="584" y="52"/>
                  </a:cubicBezTo>
                  <a:cubicBezTo>
                    <a:pt x="562" y="52"/>
                    <a:pt x="543" y="70"/>
                    <a:pt x="543" y="93"/>
                  </a:cubicBezTo>
                  <a:cubicBezTo>
                    <a:pt x="543" y="116"/>
                    <a:pt x="562" y="135"/>
                    <a:pt x="584" y="135"/>
                  </a:cubicBezTo>
                  <a:close/>
                  <a:moveTo>
                    <a:pt x="88" y="147"/>
                  </a:moveTo>
                  <a:lnTo>
                    <a:pt x="88" y="147"/>
                  </a:lnTo>
                  <a:cubicBezTo>
                    <a:pt x="111" y="147"/>
                    <a:pt x="130" y="128"/>
                    <a:pt x="130" y="105"/>
                  </a:cubicBezTo>
                  <a:cubicBezTo>
                    <a:pt x="130" y="82"/>
                    <a:pt x="111" y="64"/>
                    <a:pt x="88" y="64"/>
                  </a:cubicBezTo>
                  <a:cubicBezTo>
                    <a:pt x="65" y="64"/>
                    <a:pt x="47" y="82"/>
                    <a:pt x="47" y="105"/>
                  </a:cubicBezTo>
                  <a:cubicBezTo>
                    <a:pt x="47" y="128"/>
                    <a:pt x="65" y="147"/>
                    <a:pt x="88" y="147"/>
                  </a:cubicBezTo>
                  <a:close/>
                  <a:moveTo>
                    <a:pt x="423" y="115"/>
                  </a:moveTo>
                  <a:lnTo>
                    <a:pt x="423" y="115"/>
                  </a:lnTo>
                  <a:cubicBezTo>
                    <a:pt x="451" y="115"/>
                    <a:pt x="473" y="93"/>
                    <a:pt x="473" y="65"/>
                  </a:cubicBezTo>
                  <a:cubicBezTo>
                    <a:pt x="473" y="37"/>
                    <a:pt x="451" y="15"/>
                    <a:pt x="423" y="15"/>
                  </a:cubicBezTo>
                  <a:cubicBezTo>
                    <a:pt x="396" y="15"/>
                    <a:pt x="373" y="37"/>
                    <a:pt x="373" y="65"/>
                  </a:cubicBezTo>
                  <a:cubicBezTo>
                    <a:pt x="373" y="93"/>
                    <a:pt x="396" y="115"/>
                    <a:pt x="423" y="115"/>
                  </a:cubicBezTo>
                  <a:close/>
                  <a:moveTo>
                    <a:pt x="250" y="100"/>
                  </a:moveTo>
                  <a:lnTo>
                    <a:pt x="250" y="100"/>
                  </a:lnTo>
                  <a:cubicBezTo>
                    <a:pt x="277" y="100"/>
                    <a:pt x="300" y="77"/>
                    <a:pt x="300" y="49"/>
                  </a:cubicBezTo>
                  <a:cubicBezTo>
                    <a:pt x="300" y="22"/>
                    <a:pt x="277" y="0"/>
                    <a:pt x="250" y="0"/>
                  </a:cubicBezTo>
                  <a:cubicBezTo>
                    <a:pt x="222" y="0"/>
                    <a:pt x="200" y="22"/>
                    <a:pt x="200" y="49"/>
                  </a:cubicBezTo>
                  <a:cubicBezTo>
                    <a:pt x="200" y="77"/>
                    <a:pt x="222" y="100"/>
                    <a:pt x="250" y="100"/>
                  </a:cubicBezTo>
                  <a:close/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50" name="Imagem 4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84" b="37428"/>
            <a:stretch/>
          </p:blipFill>
          <p:spPr>
            <a:xfrm>
              <a:off x="8349034" y="2703391"/>
              <a:ext cx="1726770" cy="995642"/>
            </a:xfrm>
            <a:prstGeom prst="rect">
              <a:avLst/>
            </a:prstGeom>
          </p:spPr>
        </p:pic>
      </p:grpSp>
      <p:sp>
        <p:nvSpPr>
          <p:cNvPr id="52" name="Retângulo 51"/>
          <p:cNvSpPr/>
          <p:nvPr/>
        </p:nvSpPr>
        <p:spPr>
          <a:xfrm>
            <a:off x="1532834" y="5357058"/>
            <a:ext cx="1543504" cy="612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Distribuição de atividades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3242467" y="5357058"/>
            <a:ext cx="1275623" cy="612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% de Alocação de equipe</a:t>
            </a:r>
          </a:p>
        </p:txBody>
      </p:sp>
      <p:grpSp>
        <p:nvGrpSpPr>
          <p:cNvPr id="70" name="Agrupar 69"/>
          <p:cNvGrpSpPr/>
          <p:nvPr/>
        </p:nvGrpSpPr>
        <p:grpSpPr>
          <a:xfrm>
            <a:off x="-1797598" y="660424"/>
            <a:ext cx="1096928" cy="637254"/>
            <a:chOff x="6655256" y="406343"/>
            <a:chExt cx="3526040" cy="2048434"/>
          </a:xfrm>
        </p:grpSpPr>
        <p:sp>
          <p:nvSpPr>
            <p:cNvPr id="71" name="Freeform 9"/>
            <p:cNvSpPr>
              <a:spLocks noChangeAspect="1" noEditPoints="1"/>
            </p:cNvSpPr>
            <p:nvPr/>
          </p:nvSpPr>
          <p:spPr bwMode="auto">
            <a:xfrm>
              <a:off x="6655256" y="406343"/>
              <a:ext cx="792088" cy="2041520"/>
            </a:xfrm>
            <a:custGeom>
              <a:avLst/>
              <a:gdLst>
                <a:gd name="T0" fmla="*/ 198 w 271"/>
                <a:gd name="T1" fmla="*/ 140 h 705"/>
                <a:gd name="T2" fmla="*/ 198 w 271"/>
                <a:gd name="T3" fmla="*/ 140 h 705"/>
                <a:gd name="T4" fmla="*/ 73 w 271"/>
                <a:gd name="T5" fmla="*/ 140 h 705"/>
                <a:gd name="T6" fmla="*/ 0 w 271"/>
                <a:gd name="T7" fmla="*/ 213 h 705"/>
                <a:gd name="T8" fmla="*/ 0 w 271"/>
                <a:gd name="T9" fmla="*/ 390 h 705"/>
                <a:gd name="T10" fmla="*/ 21 w 271"/>
                <a:gd name="T11" fmla="*/ 414 h 705"/>
                <a:gd name="T12" fmla="*/ 42 w 271"/>
                <a:gd name="T13" fmla="*/ 390 h 705"/>
                <a:gd name="T14" fmla="*/ 42 w 271"/>
                <a:gd name="T15" fmla="*/ 230 h 705"/>
                <a:gd name="T16" fmla="*/ 69 w 271"/>
                <a:gd name="T17" fmla="*/ 230 h 705"/>
                <a:gd name="T18" fmla="*/ 69 w 271"/>
                <a:gd name="T19" fmla="*/ 676 h 705"/>
                <a:gd name="T20" fmla="*/ 95 w 271"/>
                <a:gd name="T21" fmla="*/ 705 h 705"/>
                <a:gd name="T22" fmla="*/ 121 w 271"/>
                <a:gd name="T23" fmla="*/ 676 h 705"/>
                <a:gd name="T24" fmla="*/ 121 w 271"/>
                <a:gd name="T25" fmla="*/ 415 h 705"/>
                <a:gd name="T26" fmla="*/ 149 w 271"/>
                <a:gd name="T27" fmla="*/ 415 h 705"/>
                <a:gd name="T28" fmla="*/ 149 w 271"/>
                <a:gd name="T29" fmla="*/ 676 h 705"/>
                <a:gd name="T30" fmla="*/ 175 w 271"/>
                <a:gd name="T31" fmla="*/ 705 h 705"/>
                <a:gd name="T32" fmla="*/ 202 w 271"/>
                <a:gd name="T33" fmla="*/ 676 h 705"/>
                <a:gd name="T34" fmla="*/ 202 w 271"/>
                <a:gd name="T35" fmla="*/ 230 h 705"/>
                <a:gd name="T36" fmla="*/ 229 w 271"/>
                <a:gd name="T37" fmla="*/ 230 h 705"/>
                <a:gd name="T38" fmla="*/ 229 w 271"/>
                <a:gd name="T39" fmla="*/ 390 h 705"/>
                <a:gd name="T40" fmla="*/ 250 w 271"/>
                <a:gd name="T41" fmla="*/ 414 h 705"/>
                <a:gd name="T42" fmla="*/ 271 w 271"/>
                <a:gd name="T43" fmla="*/ 390 h 705"/>
                <a:gd name="T44" fmla="*/ 271 w 271"/>
                <a:gd name="T45" fmla="*/ 213 h 705"/>
                <a:gd name="T46" fmla="*/ 198 w 271"/>
                <a:gd name="T47" fmla="*/ 140 h 705"/>
                <a:gd name="T48" fmla="*/ 79 w 271"/>
                <a:gd name="T49" fmla="*/ 56 h 705"/>
                <a:gd name="T50" fmla="*/ 79 w 271"/>
                <a:gd name="T51" fmla="*/ 56 h 705"/>
                <a:gd name="T52" fmla="*/ 135 w 271"/>
                <a:gd name="T53" fmla="*/ 0 h 705"/>
                <a:gd name="T54" fmla="*/ 192 w 271"/>
                <a:gd name="T55" fmla="*/ 56 h 705"/>
                <a:gd name="T56" fmla="*/ 135 w 271"/>
                <a:gd name="T57" fmla="*/ 113 h 705"/>
                <a:gd name="T58" fmla="*/ 79 w 271"/>
                <a:gd name="T59" fmla="*/ 56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1" h="705">
                  <a:moveTo>
                    <a:pt x="198" y="140"/>
                  </a:moveTo>
                  <a:lnTo>
                    <a:pt x="198" y="140"/>
                  </a:lnTo>
                  <a:lnTo>
                    <a:pt x="73" y="140"/>
                  </a:lnTo>
                  <a:cubicBezTo>
                    <a:pt x="32" y="140"/>
                    <a:pt x="0" y="173"/>
                    <a:pt x="0" y="213"/>
                  </a:cubicBezTo>
                  <a:lnTo>
                    <a:pt x="0" y="390"/>
                  </a:lnTo>
                  <a:cubicBezTo>
                    <a:pt x="0" y="404"/>
                    <a:pt x="7" y="414"/>
                    <a:pt x="21" y="414"/>
                  </a:cubicBezTo>
                  <a:cubicBezTo>
                    <a:pt x="34" y="414"/>
                    <a:pt x="42" y="404"/>
                    <a:pt x="42" y="390"/>
                  </a:cubicBezTo>
                  <a:lnTo>
                    <a:pt x="42" y="230"/>
                  </a:lnTo>
                  <a:lnTo>
                    <a:pt x="69" y="230"/>
                  </a:lnTo>
                  <a:cubicBezTo>
                    <a:pt x="69" y="230"/>
                    <a:pt x="69" y="649"/>
                    <a:pt x="69" y="676"/>
                  </a:cubicBezTo>
                  <a:cubicBezTo>
                    <a:pt x="69" y="695"/>
                    <a:pt x="77" y="705"/>
                    <a:pt x="95" y="705"/>
                  </a:cubicBezTo>
                  <a:cubicBezTo>
                    <a:pt x="113" y="705"/>
                    <a:pt x="121" y="695"/>
                    <a:pt x="121" y="676"/>
                  </a:cubicBezTo>
                  <a:lnTo>
                    <a:pt x="121" y="415"/>
                  </a:lnTo>
                  <a:lnTo>
                    <a:pt x="149" y="415"/>
                  </a:lnTo>
                  <a:lnTo>
                    <a:pt x="149" y="676"/>
                  </a:lnTo>
                  <a:cubicBezTo>
                    <a:pt x="149" y="695"/>
                    <a:pt x="157" y="705"/>
                    <a:pt x="175" y="705"/>
                  </a:cubicBezTo>
                  <a:cubicBezTo>
                    <a:pt x="194" y="705"/>
                    <a:pt x="202" y="695"/>
                    <a:pt x="202" y="676"/>
                  </a:cubicBezTo>
                  <a:lnTo>
                    <a:pt x="202" y="230"/>
                  </a:lnTo>
                  <a:lnTo>
                    <a:pt x="229" y="230"/>
                  </a:lnTo>
                  <a:lnTo>
                    <a:pt x="229" y="390"/>
                  </a:lnTo>
                  <a:cubicBezTo>
                    <a:pt x="229" y="404"/>
                    <a:pt x="236" y="414"/>
                    <a:pt x="250" y="414"/>
                  </a:cubicBezTo>
                  <a:cubicBezTo>
                    <a:pt x="264" y="414"/>
                    <a:pt x="271" y="404"/>
                    <a:pt x="271" y="390"/>
                  </a:cubicBezTo>
                  <a:lnTo>
                    <a:pt x="271" y="213"/>
                  </a:lnTo>
                  <a:cubicBezTo>
                    <a:pt x="271" y="173"/>
                    <a:pt x="238" y="140"/>
                    <a:pt x="198" y="140"/>
                  </a:cubicBezTo>
                  <a:close/>
                  <a:moveTo>
                    <a:pt x="79" y="56"/>
                  </a:moveTo>
                  <a:lnTo>
                    <a:pt x="79" y="56"/>
                  </a:lnTo>
                  <a:cubicBezTo>
                    <a:pt x="79" y="24"/>
                    <a:pt x="104" y="0"/>
                    <a:pt x="135" y="0"/>
                  </a:cubicBezTo>
                  <a:cubicBezTo>
                    <a:pt x="167" y="0"/>
                    <a:pt x="192" y="24"/>
                    <a:pt x="192" y="56"/>
                  </a:cubicBezTo>
                  <a:cubicBezTo>
                    <a:pt x="192" y="87"/>
                    <a:pt x="167" y="113"/>
                    <a:pt x="135" y="113"/>
                  </a:cubicBezTo>
                  <a:cubicBezTo>
                    <a:pt x="104" y="113"/>
                    <a:pt x="79" y="87"/>
                    <a:pt x="79" y="56"/>
                  </a:cubicBezTo>
                  <a:close/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9"/>
            <p:cNvSpPr>
              <a:spLocks noChangeAspect="1" noEditPoints="1"/>
            </p:cNvSpPr>
            <p:nvPr/>
          </p:nvSpPr>
          <p:spPr bwMode="auto">
            <a:xfrm>
              <a:off x="7568759" y="406343"/>
              <a:ext cx="792088" cy="2041520"/>
            </a:xfrm>
            <a:custGeom>
              <a:avLst/>
              <a:gdLst>
                <a:gd name="T0" fmla="*/ 198 w 271"/>
                <a:gd name="T1" fmla="*/ 140 h 705"/>
                <a:gd name="T2" fmla="*/ 198 w 271"/>
                <a:gd name="T3" fmla="*/ 140 h 705"/>
                <a:gd name="T4" fmla="*/ 73 w 271"/>
                <a:gd name="T5" fmla="*/ 140 h 705"/>
                <a:gd name="T6" fmla="*/ 0 w 271"/>
                <a:gd name="T7" fmla="*/ 213 h 705"/>
                <a:gd name="T8" fmla="*/ 0 w 271"/>
                <a:gd name="T9" fmla="*/ 390 h 705"/>
                <a:gd name="T10" fmla="*/ 21 w 271"/>
                <a:gd name="T11" fmla="*/ 414 h 705"/>
                <a:gd name="T12" fmla="*/ 42 w 271"/>
                <a:gd name="T13" fmla="*/ 390 h 705"/>
                <a:gd name="T14" fmla="*/ 42 w 271"/>
                <a:gd name="T15" fmla="*/ 230 h 705"/>
                <a:gd name="T16" fmla="*/ 69 w 271"/>
                <a:gd name="T17" fmla="*/ 230 h 705"/>
                <a:gd name="T18" fmla="*/ 69 w 271"/>
                <a:gd name="T19" fmla="*/ 676 h 705"/>
                <a:gd name="T20" fmla="*/ 95 w 271"/>
                <a:gd name="T21" fmla="*/ 705 h 705"/>
                <a:gd name="T22" fmla="*/ 121 w 271"/>
                <a:gd name="T23" fmla="*/ 676 h 705"/>
                <a:gd name="T24" fmla="*/ 121 w 271"/>
                <a:gd name="T25" fmla="*/ 415 h 705"/>
                <a:gd name="T26" fmla="*/ 149 w 271"/>
                <a:gd name="T27" fmla="*/ 415 h 705"/>
                <a:gd name="T28" fmla="*/ 149 w 271"/>
                <a:gd name="T29" fmla="*/ 676 h 705"/>
                <a:gd name="T30" fmla="*/ 175 w 271"/>
                <a:gd name="T31" fmla="*/ 705 h 705"/>
                <a:gd name="T32" fmla="*/ 202 w 271"/>
                <a:gd name="T33" fmla="*/ 676 h 705"/>
                <a:gd name="T34" fmla="*/ 202 w 271"/>
                <a:gd name="T35" fmla="*/ 230 h 705"/>
                <a:gd name="T36" fmla="*/ 229 w 271"/>
                <a:gd name="T37" fmla="*/ 230 h 705"/>
                <a:gd name="T38" fmla="*/ 229 w 271"/>
                <a:gd name="T39" fmla="*/ 390 h 705"/>
                <a:gd name="T40" fmla="*/ 250 w 271"/>
                <a:gd name="T41" fmla="*/ 414 h 705"/>
                <a:gd name="T42" fmla="*/ 271 w 271"/>
                <a:gd name="T43" fmla="*/ 390 h 705"/>
                <a:gd name="T44" fmla="*/ 271 w 271"/>
                <a:gd name="T45" fmla="*/ 213 h 705"/>
                <a:gd name="T46" fmla="*/ 198 w 271"/>
                <a:gd name="T47" fmla="*/ 140 h 705"/>
                <a:gd name="T48" fmla="*/ 79 w 271"/>
                <a:gd name="T49" fmla="*/ 56 h 705"/>
                <a:gd name="T50" fmla="*/ 79 w 271"/>
                <a:gd name="T51" fmla="*/ 56 h 705"/>
                <a:gd name="T52" fmla="*/ 135 w 271"/>
                <a:gd name="T53" fmla="*/ 0 h 705"/>
                <a:gd name="T54" fmla="*/ 192 w 271"/>
                <a:gd name="T55" fmla="*/ 56 h 705"/>
                <a:gd name="T56" fmla="*/ 135 w 271"/>
                <a:gd name="T57" fmla="*/ 113 h 705"/>
                <a:gd name="T58" fmla="*/ 79 w 271"/>
                <a:gd name="T59" fmla="*/ 56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1" h="705">
                  <a:moveTo>
                    <a:pt x="198" y="140"/>
                  </a:moveTo>
                  <a:lnTo>
                    <a:pt x="198" y="140"/>
                  </a:lnTo>
                  <a:lnTo>
                    <a:pt x="73" y="140"/>
                  </a:lnTo>
                  <a:cubicBezTo>
                    <a:pt x="32" y="140"/>
                    <a:pt x="0" y="173"/>
                    <a:pt x="0" y="213"/>
                  </a:cubicBezTo>
                  <a:lnTo>
                    <a:pt x="0" y="390"/>
                  </a:lnTo>
                  <a:cubicBezTo>
                    <a:pt x="0" y="404"/>
                    <a:pt x="7" y="414"/>
                    <a:pt x="21" y="414"/>
                  </a:cubicBezTo>
                  <a:cubicBezTo>
                    <a:pt x="34" y="414"/>
                    <a:pt x="42" y="404"/>
                    <a:pt x="42" y="390"/>
                  </a:cubicBezTo>
                  <a:lnTo>
                    <a:pt x="42" y="230"/>
                  </a:lnTo>
                  <a:lnTo>
                    <a:pt x="69" y="230"/>
                  </a:lnTo>
                  <a:cubicBezTo>
                    <a:pt x="69" y="230"/>
                    <a:pt x="69" y="649"/>
                    <a:pt x="69" y="676"/>
                  </a:cubicBezTo>
                  <a:cubicBezTo>
                    <a:pt x="69" y="695"/>
                    <a:pt x="77" y="705"/>
                    <a:pt x="95" y="705"/>
                  </a:cubicBezTo>
                  <a:cubicBezTo>
                    <a:pt x="113" y="705"/>
                    <a:pt x="121" y="695"/>
                    <a:pt x="121" y="676"/>
                  </a:cubicBezTo>
                  <a:lnTo>
                    <a:pt x="121" y="415"/>
                  </a:lnTo>
                  <a:lnTo>
                    <a:pt x="149" y="415"/>
                  </a:lnTo>
                  <a:lnTo>
                    <a:pt x="149" y="676"/>
                  </a:lnTo>
                  <a:cubicBezTo>
                    <a:pt x="149" y="695"/>
                    <a:pt x="157" y="705"/>
                    <a:pt x="175" y="705"/>
                  </a:cubicBezTo>
                  <a:cubicBezTo>
                    <a:pt x="194" y="705"/>
                    <a:pt x="202" y="695"/>
                    <a:pt x="202" y="676"/>
                  </a:cubicBezTo>
                  <a:lnTo>
                    <a:pt x="202" y="230"/>
                  </a:lnTo>
                  <a:lnTo>
                    <a:pt x="229" y="230"/>
                  </a:lnTo>
                  <a:lnTo>
                    <a:pt x="229" y="390"/>
                  </a:lnTo>
                  <a:cubicBezTo>
                    <a:pt x="229" y="404"/>
                    <a:pt x="236" y="414"/>
                    <a:pt x="250" y="414"/>
                  </a:cubicBezTo>
                  <a:cubicBezTo>
                    <a:pt x="264" y="414"/>
                    <a:pt x="271" y="404"/>
                    <a:pt x="271" y="390"/>
                  </a:cubicBezTo>
                  <a:lnTo>
                    <a:pt x="271" y="213"/>
                  </a:lnTo>
                  <a:cubicBezTo>
                    <a:pt x="271" y="173"/>
                    <a:pt x="238" y="140"/>
                    <a:pt x="198" y="140"/>
                  </a:cubicBezTo>
                  <a:close/>
                  <a:moveTo>
                    <a:pt x="79" y="56"/>
                  </a:moveTo>
                  <a:lnTo>
                    <a:pt x="79" y="56"/>
                  </a:lnTo>
                  <a:cubicBezTo>
                    <a:pt x="79" y="24"/>
                    <a:pt x="104" y="0"/>
                    <a:pt x="135" y="0"/>
                  </a:cubicBezTo>
                  <a:cubicBezTo>
                    <a:pt x="167" y="0"/>
                    <a:pt x="192" y="24"/>
                    <a:pt x="192" y="56"/>
                  </a:cubicBezTo>
                  <a:cubicBezTo>
                    <a:pt x="192" y="87"/>
                    <a:pt x="167" y="113"/>
                    <a:pt x="135" y="113"/>
                  </a:cubicBezTo>
                  <a:cubicBezTo>
                    <a:pt x="104" y="113"/>
                    <a:pt x="79" y="87"/>
                    <a:pt x="79" y="56"/>
                  </a:cubicBezTo>
                  <a:close/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9"/>
            <p:cNvSpPr>
              <a:spLocks noChangeAspect="1" noEditPoints="1"/>
            </p:cNvSpPr>
            <p:nvPr/>
          </p:nvSpPr>
          <p:spPr bwMode="auto">
            <a:xfrm>
              <a:off x="9382651" y="406343"/>
              <a:ext cx="792088" cy="2041520"/>
            </a:xfrm>
            <a:custGeom>
              <a:avLst/>
              <a:gdLst>
                <a:gd name="T0" fmla="*/ 198 w 271"/>
                <a:gd name="T1" fmla="*/ 140 h 705"/>
                <a:gd name="T2" fmla="*/ 198 w 271"/>
                <a:gd name="T3" fmla="*/ 140 h 705"/>
                <a:gd name="T4" fmla="*/ 73 w 271"/>
                <a:gd name="T5" fmla="*/ 140 h 705"/>
                <a:gd name="T6" fmla="*/ 0 w 271"/>
                <a:gd name="T7" fmla="*/ 213 h 705"/>
                <a:gd name="T8" fmla="*/ 0 w 271"/>
                <a:gd name="T9" fmla="*/ 390 h 705"/>
                <a:gd name="T10" fmla="*/ 21 w 271"/>
                <a:gd name="T11" fmla="*/ 414 h 705"/>
                <a:gd name="T12" fmla="*/ 42 w 271"/>
                <a:gd name="T13" fmla="*/ 390 h 705"/>
                <a:gd name="T14" fmla="*/ 42 w 271"/>
                <a:gd name="T15" fmla="*/ 230 h 705"/>
                <a:gd name="T16" fmla="*/ 69 w 271"/>
                <a:gd name="T17" fmla="*/ 230 h 705"/>
                <a:gd name="T18" fmla="*/ 69 w 271"/>
                <a:gd name="T19" fmla="*/ 676 h 705"/>
                <a:gd name="T20" fmla="*/ 95 w 271"/>
                <a:gd name="T21" fmla="*/ 705 h 705"/>
                <a:gd name="T22" fmla="*/ 121 w 271"/>
                <a:gd name="T23" fmla="*/ 676 h 705"/>
                <a:gd name="T24" fmla="*/ 121 w 271"/>
                <a:gd name="T25" fmla="*/ 415 h 705"/>
                <a:gd name="T26" fmla="*/ 149 w 271"/>
                <a:gd name="T27" fmla="*/ 415 h 705"/>
                <a:gd name="T28" fmla="*/ 149 w 271"/>
                <a:gd name="T29" fmla="*/ 676 h 705"/>
                <a:gd name="T30" fmla="*/ 175 w 271"/>
                <a:gd name="T31" fmla="*/ 705 h 705"/>
                <a:gd name="T32" fmla="*/ 202 w 271"/>
                <a:gd name="T33" fmla="*/ 676 h 705"/>
                <a:gd name="T34" fmla="*/ 202 w 271"/>
                <a:gd name="T35" fmla="*/ 230 h 705"/>
                <a:gd name="T36" fmla="*/ 229 w 271"/>
                <a:gd name="T37" fmla="*/ 230 h 705"/>
                <a:gd name="T38" fmla="*/ 229 w 271"/>
                <a:gd name="T39" fmla="*/ 390 h 705"/>
                <a:gd name="T40" fmla="*/ 250 w 271"/>
                <a:gd name="T41" fmla="*/ 414 h 705"/>
                <a:gd name="T42" fmla="*/ 271 w 271"/>
                <a:gd name="T43" fmla="*/ 390 h 705"/>
                <a:gd name="T44" fmla="*/ 271 w 271"/>
                <a:gd name="T45" fmla="*/ 213 h 705"/>
                <a:gd name="T46" fmla="*/ 198 w 271"/>
                <a:gd name="T47" fmla="*/ 140 h 705"/>
                <a:gd name="T48" fmla="*/ 79 w 271"/>
                <a:gd name="T49" fmla="*/ 56 h 705"/>
                <a:gd name="T50" fmla="*/ 79 w 271"/>
                <a:gd name="T51" fmla="*/ 56 h 705"/>
                <a:gd name="T52" fmla="*/ 135 w 271"/>
                <a:gd name="T53" fmla="*/ 0 h 705"/>
                <a:gd name="T54" fmla="*/ 192 w 271"/>
                <a:gd name="T55" fmla="*/ 56 h 705"/>
                <a:gd name="T56" fmla="*/ 135 w 271"/>
                <a:gd name="T57" fmla="*/ 113 h 705"/>
                <a:gd name="T58" fmla="*/ 79 w 271"/>
                <a:gd name="T59" fmla="*/ 56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1" h="705">
                  <a:moveTo>
                    <a:pt x="198" y="140"/>
                  </a:moveTo>
                  <a:lnTo>
                    <a:pt x="198" y="140"/>
                  </a:lnTo>
                  <a:lnTo>
                    <a:pt x="73" y="140"/>
                  </a:lnTo>
                  <a:cubicBezTo>
                    <a:pt x="32" y="140"/>
                    <a:pt x="0" y="173"/>
                    <a:pt x="0" y="213"/>
                  </a:cubicBezTo>
                  <a:lnTo>
                    <a:pt x="0" y="390"/>
                  </a:lnTo>
                  <a:cubicBezTo>
                    <a:pt x="0" y="404"/>
                    <a:pt x="7" y="414"/>
                    <a:pt x="21" y="414"/>
                  </a:cubicBezTo>
                  <a:cubicBezTo>
                    <a:pt x="34" y="414"/>
                    <a:pt x="42" y="404"/>
                    <a:pt x="42" y="390"/>
                  </a:cubicBezTo>
                  <a:lnTo>
                    <a:pt x="42" y="230"/>
                  </a:lnTo>
                  <a:lnTo>
                    <a:pt x="69" y="230"/>
                  </a:lnTo>
                  <a:cubicBezTo>
                    <a:pt x="69" y="230"/>
                    <a:pt x="69" y="649"/>
                    <a:pt x="69" y="676"/>
                  </a:cubicBezTo>
                  <a:cubicBezTo>
                    <a:pt x="69" y="695"/>
                    <a:pt x="77" y="705"/>
                    <a:pt x="95" y="705"/>
                  </a:cubicBezTo>
                  <a:cubicBezTo>
                    <a:pt x="113" y="705"/>
                    <a:pt x="121" y="695"/>
                    <a:pt x="121" y="676"/>
                  </a:cubicBezTo>
                  <a:lnTo>
                    <a:pt x="121" y="415"/>
                  </a:lnTo>
                  <a:lnTo>
                    <a:pt x="149" y="415"/>
                  </a:lnTo>
                  <a:lnTo>
                    <a:pt x="149" y="676"/>
                  </a:lnTo>
                  <a:cubicBezTo>
                    <a:pt x="149" y="695"/>
                    <a:pt x="157" y="705"/>
                    <a:pt x="175" y="705"/>
                  </a:cubicBezTo>
                  <a:cubicBezTo>
                    <a:pt x="194" y="705"/>
                    <a:pt x="202" y="695"/>
                    <a:pt x="202" y="676"/>
                  </a:cubicBezTo>
                  <a:lnTo>
                    <a:pt x="202" y="230"/>
                  </a:lnTo>
                  <a:lnTo>
                    <a:pt x="229" y="230"/>
                  </a:lnTo>
                  <a:lnTo>
                    <a:pt x="229" y="390"/>
                  </a:lnTo>
                  <a:cubicBezTo>
                    <a:pt x="229" y="404"/>
                    <a:pt x="236" y="414"/>
                    <a:pt x="250" y="414"/>
                  </a:cubicBezTo>
                  <a:cubicBezTo>
                    <a:pt x="264" y="414"/>
                    <a:pt x="271" y="404"/>
                    <a:pt x="271" y="390"/>
                  </a:cubicBezTo>
                  <a:lnTo>
                    <a:pt x="271" y="213"/>
                  </a:lnTo>
                  <a:cubicBezTo>
                    <a:pt x="271" y="173"/>
                    <a:pt x="238" y="140"/>
                    <a:pt x="198" y="140"/>
                  </a:cubicBezTo>
                  <a:close/>
                  <a:moveTo>
                    <a:pt x="79" y="56"/>
                  </a:moveTo>
                  <a:lnTo>
                    <a:pt x="79" y="56"/>
                  </a:lnTo>
                  <a:cubicBezTo>
                    <a:pt x="79" y="24"/>
                    <a:pt x="104" y="0"/>
                    <a:pt x="135" y="0"/>
                  </a:cubicBezTo>
                  <a:cubicBezTo>
                    <a:pt x="167" y="0"/>
                    <a:pt x="192" y="24"/>
                    <a:pt x="192" y="56"/>
                  </a:cubicBezTo>
                  <a:cubicBezTo>
                    <a:pt x="192" y="87"/>
                    <a:pt x="167" y="113"/>
                    <a:pt x="135" y="113"/>
                  </a:cubicBezTo>
                  <a:cubicBezTo>
                    <a:pt x="104" y="113"/>
                    <a:pt x="79" y="87"/>
                    <a:pt x="79" y="56"/>
                  </a:cubicBezTo>
                  <a:close/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9"/>
            <p:cNvSpPr>
              <a:spLocks noChangeAspect="1" noEditPoints="1"/>
            </p:cNvSpPr>
            <p:nvPr/>
          </p:nvSpPr>
          <p:spPr bwMode="auto">
            <a:xfrm>
              <a:off x="8475705" y="406343"/>
              <a:ext cx="792088" cy="2041520"/>
            </a:xfrm>
            <a:custGeom>
              <a:avLst/>
              <a:gdLst>
                <a:gd name="T0" fmla="*/ 198 w 271"/>
                <a:gd name="T1" fmla="*/ 140 h 705"/>
                <a:gd name="T2" fmla="*/ 198 w 271"/>
                <a:gd name="T3" fmla="*/ 140 h 705"/>
                <a:gd name="T4" fmla="*/ 73 w 271"/>
                <a:gd name="T5" fmla="*/ 140 h 705"/>
                <a:gd name="T6" fmla="*/ 0 w 271"/>
                <a:gd name="T7" fmla="*/ 213 h 705"/>
                <a:gd name="T8" fmla="*/ 0 w 271"/>
                <a:gd name="T9" fmla="*/ 390 h 705"/>
                <a:gd name="T10" fmla="*/ 21 w 271"/>
                <a:gd name="T11" fmla="*/ 414 h 705"/>
                <a:gd name="T12" fmla="*/ 42 w 271"/>
                <a:gd name="T13" fmla="*/ 390 h 705"/>
                <a:gd name="T14" fmla="*/ 42 w 271"/>
                <a:gd name="T15" fmla="*/ 230 h 705"/>
                <a:gd name="T16" fmla="*/ 69 w 271"/>
                <a:gd name="T17" fmla="*/ 230 h 705"/>
                <a:gd name="T18" fmla="*/ 69 w 271"/>
                <a:gd name="T19" fmla="*/ 676 h 705"/>
                <a:gd name="T20" fmla="*/ 95 w 271"/>
                <a:gd name="T21" fmla="*/ 705 h 705"/>
                <a:gd name="T22" fmla="*/ 121 w 271"/>
                <a:gd name="T23" fmla="*/ 676 h 705"/>
                <a:gd name="T24" fmla="*/ 121 w 271"/>
                <a:gd name="T25" fmla="*/ 415 h 705"/>
                <a:gd name="T26" fmla="*/ 149 w 271"/>
                <a:gd name="T27" fmla="*/ 415 h 705"/>
                <a:gd name="T28" fmla="*/ 149 w 271"/>
                <a:gd name="T29" fmla="*/ 676 h 705"/>
                <a:gd name="T30" fmla="*/ 175 w 271"/>
                <a:gd name="T31" fmla="*/ 705 h 705"/>
                <a:gd name="T32" fmla="*/ 202 w 271"/>
                <a:gd name="T33" fmla="*/ 676 h 705"/>
                <a:gd name="T34" fmla="*/ 202 w 271"/>
                <a:gd name="T35" fmla="*/ 230 h 705"/>
                <a:gd name="T36" fmla="*/ 229 w 271"/>
                <a:gd name="T37" fmla="*/ 230 h 705"/>
                <a:gd name="T38" fmla="*/ 229 w 271"/>
                <a:gd name="T39" fmla="*/ 390 h 705"/>
                <a:gd name="T40" fmla="*/ 250 w 271"/>
                <a:gd name="T41" fmla="*/ 414 h 705"/>
                <a:gd name="T42" fmla="*/ 271 w 271"/>
                <a:gd name="T43" fmla="*/ 390 h 705"/>
                <a:gd name="T44" fmla="*/ 271 w 271"/>
                <a:gd name="T45" fmla="*/ 213 h 705"/>
                <a:gd name="T46" fmla="*/ 198 w 271"/>
                <a:gd name="T47" fmla="*/ 140 h 705"/>
                <a:gd name="T48" fmla="*/ 79 w 271"/>
                <a:gd name="T49" fmla="*/ 56 h 705"/>
                <a:gd name="T50" fmla="*/ 79 w 271"/>
                <a:gd name="T51" fmla="*/ 56 h 705"/>
                <a:gd name="T52" fmla="*/ 135 w 271"/>
                <a:gd name="T53" fmla="*/ 0 h 705"/>
                <a:gd name="T54" fmla="*/ 192 w 271"/>
                <a:gd name="T55" fmla="*/ 56 h 705"/>
                <a:gd name="T56" fmla="*/ 135 w 271"/>
                <a:gd name="T57" fmla="*/ 113 h 705"/>
                <a:gd name="T58" fmla="*/ 79 w 271"/>
                <a:gd name="T59" fmla="*/ 56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1" h="705">
                  <a:moveTo>
                    <a:pt x="198" y="140"/>
                  </a:moveTo>
                  <a:lnTo>
                    <a:pt x="198" y="140"/>
                  </a:lnTo>
                  <a:lnTo>
                    <a:pt x="73" y="140"/>
                  </a:lnTo>
                  <a:cubicBezTo>
                    <a:pt x="32" y="140"/>
                    <a:pt x="0" y="173"/>
                    <a:pt x="0" y="213"/>
                  </a:cubicBezTo>
                  <a:lnTo>
                    <a:pt x="0" y="390"/>
                  </a:lnTo>
                  <a:cubicBezTo>
                    <a:pt x="0" y="404"/>
                    <a:pt x="7" y="414"/>
                    <a:pt x="21" y="414"/>
                  </a:cubicBezTo>
                  <a:cubicBezTo>
                    <a:pt x="34" y="414"/>
                    <a:pt x="42" y="404"/>
                    <a:pt x="42" y="390"/>
                  </a:cubicBezTo>
                  <a:lnTo>
                    <a:pt x="42" y="230"/>
                  </a:lnTo>
                  <a:lnTo>
                    <a:pt x="69" y="230"/>
                  </a:lnTo>
                  <a:cubicBezTo>
                    <a:pt x="69" y="230"/>
                    <a:pt x="69" y="649"/>
                    <a:pt x="69" y="676"/>
                  </a:cubicBezTo>
                  <a:cubicBezTo>
                    <a:pt x="69" y="695"/>
                    <a:pt x="77" y="705"/>
                    <a:pt x="95" y="705"/>
                  </a:cubicBezTo>
                  <a:cubicBezTo>
                    <a:pt x="113" y="705"/>
                    <a:pt x="121" y="695"/>
                    <a:pt x="121" y="676"/>
                  </a:cubicBezTo>
                  <a:lnTo>
                    <a:pt x="121" y="415"/>
                  </a:lnTo>
                  <a:lnTo>
                    <a:pt x="149" y="415"/>
                  </a:lnTo>
                  <a:lnTo>
                    <a:pt x="149" y="676"/>
                  </a:lnTo>
                  <a:cubicBezTo>
                    <a:pt x="149" y="695"/>
                    <a:pt x="157" y="705"/>
                    <a:pt x="175" y="705"/>
                  </a:cubicBezTo>
                  <a:cubicBezTo>
                    <a:pt x="194" y="705"/>
                    <a:pt x="202" y="695"/>
                    <a:pt x="202" y="676"/>
                  </a:cubicBezTo>
                  <a:lnTo>
                    <a:pt x="202" y="230"/>
                  </a:lnTo>
                  <a:lnTo>
                    <a:pt x="229" y="230"/>
                  </a:lnTo>
                  <a:lnTo>
                    <a:pt x="229" y="390"/>
                  </a:lnTo>
                  <a:cubicBezTo>
                    <a:pt x="229" y="404"/>
                    <a:pt x="236" y="414"/>
                    <a:pt x="250" y="414"/>
                  </a:cubicBezTo>
                  <a:cubicBezTo>
                    <a:pt x="264" y="414"/>
                    <a:pt x="271" y="404"/>
                    <a:pt x="271" y="390"/>
                  </a:cubicBezTo>
                  <a:lnTo>
                    <a:pt x="271" y="213"/>
                  </a:lnTo>
                  <a:cubicBezTo>
                    <a:pt x="271" y="173"/>
                    <a:pt x="238" y="140"/>
                    <a:pt x="198" y="140"/>
                  </a:cubicBezTo>
                  <a:close/>
                  <a:moveTo>
                    <a:pt x="79" y="56"/>
                  </a:moveTo>
                  <a:lnTo>
                    <a:pt x="79" y="56"/>
                  </a:lnTo>
                  <a:cubicBezTo>
                    <a:pt x="79" y="24"/>
                    <a:pt x="104" y="0"/>
                    <a:pt x="135" y="0"/>
                  </a:cubicBezTo>
                  <a:cubicBezTo>
                    <a:pt x="167" y="0"/>
                    <a:pt x="192" y="24"/>
                    <a:pt x="192" y="56"/>
                  </a:cubicBezTo>
                  <a:cubicBezTo>
                    <a:pt x="192" y="87"/>
                    <a:pt x="167" y="113"/>
                    <a:pt x="135" y="113"/>
                  </a:cubicBezTo>
                  <a:cubicBezTo>
                    <a:pt x="104" y="113"/>
                    <a:pt x="79" y="87"/>
                    <a:pt x="79" y="56"/>
                  </a:cubicBezTo>
                  <a:close/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75" name="Imagem 7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14"/>
            <a:stretch/>
          </p:blipFill>
          <p:spPr>
            <a:xfrm>
              <a:off x="9382651" y="406343"/>
              <a:ext cx="798645" cy="1013681"/>
            </a:xfrm>
            <a:prstGeom prst="rect">
              <a:avLst/>
            </a:prstGeom>
          </p:spPr>
        </p:pic>
        <p:pic>
          <p:nvPicPr>
            <p:cNvPr id="76" name="Imagem 7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90"/>
            <a:stretch/>
          </p:blipFill>
          <p:spPr>
            <a:xfrm>
              <a:off x="8475232" y="406343"/>
              <a:ext cx="798645" cy="1686067"/>
            </a:xfrm>
            <a:prstGeom prst="rect">
              <a:avLst/>
            </a:prstGeom>
          </p:spPr>
        </p:pic>
        <p:pic>
          <p:nvPicPr>
            <p:cNvPr id="77" name="Imagem 7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22111" b="59486"/>
            <a:stretch/>
          </p:blipFill>
          <p:spPr>
            <a:xfrm>
              <a:off x="7569025" y="406343"/>
              <a:ext cx="975233" cy="829895"/>
            </a:xfrm>
            <a:prstGeom prst="rect">
              <a:avLst/>
            </a:prstGeom>
          </p:spPr>
        </p:pic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256" y="406343"/>
              <a:ext cx="798645" cy="2048434"/>
            </a:xfrm>
            <a:prstGeom prst="rect">
              <a:avLst/>
            </a:prstGeom>
          </p:spPr>
        </p:pic>
      </p:grpSp>
      <p:pic>
        <p:nvPicPr>
          <p:cNvPr id="88" name="Imagem 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36" y="5020049"/>
            <a:ext cx="660265" cy="383823"/>
          </a:xfrm>
          <a:prstGeom prst="rect">
            <a:avLst/>
          </a:prstGeom>
        </p:spPr>
      </p:pic>
      <p:sp>
        <p:nvSpPr>
          <p:cNvPr id="90" name="Retângulo 89"/>
          <p:cNvSpPr/>
          <p:nvPr/>
        </p:nvSpPr>
        <p:spPr>
          <a:xfrm>
            <a:off x="3078812" y="3705074"/>
            <a:ext cx="646157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12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 3</a:t>
            </a:r>
          </a:p>
        </p:txBody>
      </p:sp>
      <p:grpSp>
        <p:nvGrpSpPr>
          <p:cNvPr id="91" name="Agrupar 90"/>
          <p:cNvGrpSpPr/>
          <p:nvPr/>
        </p:nvGrpSpPr>
        <p:grpSpPr>
          <a:xfrm>
            <a:off x="3681439" y="4988385"/>
            <a:ext cx="486000" cy="446400"/>
            <a:chOff x="8347608" y="2702131"/>
            <a:chExt cx="1728192" cy="1591427"/>
          </a:xfrm>
        </p:grpSpPr>
        <p:sp>
          <p:nvSpPr>
            <p:cNvPr id="92" name="Freeform 5"/>
            <p:cNvSpPr>
              <a:spLocks noChangeAspect="1" noEditPoints="1"/>
            </p:cNvSpPr>
            <p:nvPr/>
          </p:nvSpPr>
          <p:spPr bwMode="auto">
            <a:xfrm>
              <a:off x="8347608" y="2702131"/>
              <a:ext cx="1728192" cy="1591427"/>
            </a:xfrm>
            <a:custGeom>
              <a:avLst/>
              <a:gdLst>
                <a:gd name="T0" fmla="*/ 630 w 676"/>
                <a:gd name="T1" fmla="*/ 155 h 627"/>
                <a:gd name="T2" fmla="*/ 520 w 676"/>
                <a:gd name="T3" fmla="*/ 160 h 627"/>
                <a:gd name="T4" fmla="*/ 378 w 676"/>
                <a:gd name="T5" fmla="*/ 135 h 627"/>
                <a:gd name="T6" fmla="*/ 299 w 676"/>
                <a:gd name="T7" fmla="*/ 128 h 627"/>
                <a:gd name="T8" fmla="*/ 153 w 676"/>
                <a:gd name="T9" fmla="*/ 171 h 627"/>
                <a:gd name="T10" fmla="*/ 45 w 676"/>
                <a:gd name="T11" fmla="*/ 166 h 627"/>
                <a:gd name="T12" fmla="*/ 0 w 676"/>
                <a:gd name="T13" fmla="*/ 349 h 627"/>
                <a:gd name="T14" fmla="*/ 30 w 676"/>
                <a:gd name="T15" fmla="*/ 349 h 627"/>
                <a:gd name="T16" fmla="*/ 50 w 676"/>
                <a:gd name="T17" fmla="*/ 211 h 627"/>
                <a:gd name="T18" fmla="*/ 81 w 676"/>
                <a:gd name="T19" fmla="*/ 581 h 627"/>
                <a:gd name="T20" fmla="*/ 131 w 676"/>
                <a:gd name="T21" fmla="*/ 541 h 627"/>
                <a:gd name="T22" fmla="*/ 150 w 676"/>
                <a:gd name="T23" fmla="*/ 211 h 627"/>
                <a:gd name="T24" fmla="*/ 165 w 676"/>
                <a:gd name="T25" fmla="*/ 370 h 627"/>
                <a:gd name="T26" fmla="*/ 179 w 676"/>
                <a:gd name="T27" fmla="*/ 187 h 627"/>
                <a:gd name="T28" fmla="*/ 198 w 676"/>
                <a:gd name="T29" fmla="*/ 579 h 627"/>
                <a:gd name="T30" fmla="*/ 271 w 676"/>
                <a:gd name="T31" fmla="*/ 627 h 627"/>
                <a:gd name="T32" fmla="*/ 304 w 676"/>
                <a:gd name="T33" fmla="*/ 187 h 627"/>
                <a:gd name="T34" fmla="*/ 323 w 676"/>
                <a:gd name="T35" fmla="*/ 347 h 627"/>
                <a:gd name="T36" fmla="*/ 350 w 676"/>
                <a:gd name="T37" fmla="*/ 348 h 627"/>
                <a:gd name="T38" fmla="*/ 369 w 676"/>
                <a:gd name="T39" fmla="*/ 196 h 627"/>
                <a:gd name="T40" fmla="*/ 408 w 676"/>
                <a:gd name="T41" fmla="*/ 623 h 627"/>
                <a:gd name="T42" fmla="*/ 479 w 676"/>
                <a:gd name="T43" fmla="*/ 568 h 627"/>
                <a:gd name="T44" fmla="*/ 498 w 676"/>
                <a:gd name="T45" fmla="*/ 196 h 627"/>
                <a:gd name="T46" fmla="*/ 511 w 676"/>
                <a:gd name="T47" fmla="*/ 370 h 627"/>
                <a:gd name="T48" fmla="*/ 528 w 676"/>
                <a:gd name="T49" fmla="*/ 211 h 627"/>
                <a:gd name="T50" fmla="*/ 546 w 676"/>
                <a:gd name="T51" fmla="*/ 529 h 627"/>
                <a:gd name="T52" fmla="*/ 604 w 676"/>
                <a:gd name="T53" fmla="*/ 570 h 627"/>
                <a:gd name="T54" fmla="*/ 628 w 676"/>
                <a:gd name="T55" fmla="*/ 211 h 627"/>
                <a:gd name="T56" fmla="*/ 647 w 676"/>
                <a:gd name="T57" fmla="*/ 352 h 627"/>
                <a:gd name="T58" fmla="*/ 676 w 676"/>
                <a:gd name="T59" fmla="*/ 353 h 627"/>
                <a:gd name="T60" fmla="*/ 630 w 676"/>
                <a:gd name="T61" fmla="*/ 155 h 627"/>
                <a:gd name="T62" fmla="*/ 584 w 676"/>
                <a:gd name="T63" fmla="*/ 135 h 627"/>
                <a:gd name="T64" fmla="*/ 584 w 676"/>
                <a:gd name="T65" fmla="*/ 52 h 627"/>
                <a:gd name="T66" fmla="*/ 584 w 676"/>
                <a:gd name="T67" fmla="*/ 135 h 627"/>
                <a:gd name="T68" fmla="*/ 88 w 676"/>
                <a:gd name="T69" fmla="*/ 147 h 627"/>
                <a:gd name="T70" fmla="*/ 88 w 676"/>
                <a:gd name="T71" fmla="*/ 64 h 627"/>
                <a:gd name="T72" fmla="*/ 88 w 676"/>
                <a:gd name="T73" fmla="*/ 147 h 627"/>
                <a:gd name="T74" fmla="*/ 423 w 676"/>
                <a:gd name="T75" fmla="*/ 115 h 627"/>
                <a:gd name="T76" fmla="*/ 423 w 676"/>
                <a:gd name="T77" fmla="*/ 15 h 627"/>
                <a:gd name="T78" fmla="*/ 423 w 676"/>
                <a:gd name="T79" fmla="*/ 115 h 627"/>
                <a:gd name="T80" fmla="*/ 250 w 676"/>
                <a:gd name="T81" fmla="*/ 100 h 627"/>
                <a:gd name="T82" fmla="*/ 250 w 676"/>
                <a:gd name="T83" fmla="*/ 0 h 627"/>
                <a:gd name="T84" fmla="*/ 250 w 676"/>
                <a:gd name="T85" fmla="*/ 10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6" h="627">
                  <a:moveTo>
                    <a:pt x="630" y="155"/>
                  </a:moveTo>
                  <a:lnTo>
                    <a:pt x="630" y="155"/>
                  </a:lnTo>
                  <a:lnTo>
                    <a:pt x="538" y="155"/>
                  </a:lnTo>
                  <a:cubicBezTo>
                    <a:pt x="532" y="155"/>
                    <a:pt x="525" y="157"/>
                    <a:pt x="520" y="160"/>
                  </a:cubicBezTo>
                  <a:cubicBezTo>
                    <a:pt x="510" y="141"/>
                    <a:pt x="492" y="135"/>
                    <a:pt x="472" y="135"/>
                  </a:cubicBezTo>
                  <a:lnTo>
                    <a:pt x="378" y="135"/>
                  </a:lnTo>
                  <a:cubicBezTo>
                    <a:pt x="362" y="135"/>
                    <a:pt x="348" y="135"/>
                    <a:pt x="338" y="148"/>
                  </a:cubicBezTo>
                  <a:cubicBezTo>
                    <a:pt x="328" y="135"/>
                    <a:pt x="314" y="128"/>
                    <a:pt x="299" y="128"/>
                  </a:cubicBezTo>
                  <a:lnTo>
                    <a:pt x="204" y="128"/>
                  </a:lnTo>
                  <a:cubicBezTo>
                    <a:pt x="180" y="128"/>
                    <a:pt x="160" y="146"/>
                    <a:pt x="153" y="171"/>
                  </a:cubicBezTo>
                  <a:cubicBezTo>
                    <a:pt x="147" y="168"/>
                    <a:pt x="130" y="166"/>
                    <a:pt x="124" y="166"/>
                  </a:cubicBezTo>
                  <a:lnTo>
                    <a:pt x="45" y="166"/>
                  </a:lnTo>
                  <a:cubicBezTo>
                    <a:pt x="20" y="166"/>
                    <a:pt x="0" y="190"/>
                    <a:pt x="0" y="220"/>
                  </a:cubicBezTo>
                  <a:lnTo>
                    <a:pt x="0" y="349"/>
                  </a:lnTo>
                  <a:cubicBezTo>
                    <a:pt x="0" y="359"/>
                    <a:pt x="2" y="369"/>
                    <a:pt x="15" y="369"/>
                  </a:cubicBezTo>
                  <a:cubicBezTo>
                    <a:pt x="28" y="369"/>
                    <a:pt x="30" y="359"/>
                    <a:pt x="30" y="349"/>
                  </a:cubicBezTo>
                  <a:cubicBezTo>
                    <a:pt x="30" y="337"/>
                    <a:pt x="31" y="211"/>
                    <a:pt x="31" y="211"/>
                  </a:cubicBezTo>
                  <a:lnTo>
                    <a:pt x="50" y="211"/>
                  </a:lnTo>
                  <a:cubicBezTo>
                    <a:pt x="50" y="211"/>
                    <a:pt x="49" y="530"/>
                    <a:pt x="49" y="546"/>
                  </a:cubicBezTo>
                  <a:cubicBezTo>
                    <a:pt x="50" y="580"/>
                    <a:pt x="69" y="581"/>
                    <a:pt x="81" y="581"/>
                  </a:cubicBezTo>
                  <a:lnTo>
                    <a:pt x="101" y="581"/>
                  </a:lnTo>
                  <a:cubicBezTo>
                    <a:pt x="112" y="581"/>
                    <a:pt x="129" y="580"/>
                    <a:pt x="131" y="541"/>
                  </a:cubicBezTo>
                  <a:cubicBezTo>
                    <a:pt x="131" y="524"/>
                    <a:pt x="131" y="211"/>
                    <a:pt x="131" y="211"/>
                  </a:cubicBezTo>
                  <a:lnTo>
                    <a:pt x="150" y="211"/>
                  </a:lnTo>
                  <a:lnTo>
                    <a:pt x="150" y="353"/>
                  </a:lnTo>
                  <a:cubicBezTo>
                    <a:pt x="150" y="367"/>
                    <a:pt x="155" y="370"/>
                    <a:pt x="165" y="370"/>
                  </a:cubicBezTo>
                  <a:cubicBezTo>
                    <a:pt x="175" y="370"/>
                    <a:pt x="180" y="363"/>
                    <a:pt x="180" y="351"/>
                  </a:cubicBezTo>
                  <a:cubicBezTo>
                    <a:pt x="180" y="344"/>
                    <a:pt x="179" y="187"/>
                    <a:pt x="179" y="187"/>
                  </a:cubicBezTo>
                  <a:lnTo>
                    <a:pt x="198" y="187"/>
                  </a:lnTo>
                  <a:cubicBezTo>
                    <a:pt x="198" y="187"/>
                    <a:pt x="198" y="555"/>
                    <a:pt x="198" y="579"/>
                  </a:cubicBezTo>
                  <a:cubicBezTo>
                    <a:pt x="199" y="620"/>
                    <a:pt x="221" y="627"/>
                    <a:pt x="235" y="627"/>
                  </a:cubicBezTo>
                  <a:lnTo>
                    <a:pt x="271" y="627"/>
                  </a:lnTo>
                  <a:cubicBezTo>
                    <a:pt x="285" y="627"/>
                    <a:pt x="303" y="620"/>
                    <a:pt x="305" y="573"/>
                  </a:cubicBezTo>
                  <a:cubicBezTo>
                    <a:pt x="306" y="554"/>
                    <a:pt x="304" y="187"/>
                    <a:pt x="304" y="187"/>
                  </a:cubicBezTo>
                  <a:lnTo>
                    <a:pt x="323" y="187"/>
                  </a:lnTo>
                  <a:lnTo>
                    <a:pt x="323" y="347"/>
                  </a:lnTo>
                  <a:cubicBezTo>
                    <a:pt x="323" y="363"/>
                    <a:pt x="325" y="369"/>
                    <a:pt x="338" y="369"/>
                  </a:cubicBezTo>
                  <a:cubicBezTo>
                    <a:pt x="348" y="369"/>
                    <a:pt x="350" y="362"/>
                    <a:pt x="350" y="348"/>
                  </a:cubicBezTo>
                  <a:cubicBezTo>
                    <a:pt x="350" y="338"/>
                    <a:pt x="351" y="196"/>
                    <a:pt x="351" y="196"/>
                  </a:cubicBezTo>
                  <a:lnTo>
                    <a:pt x="369" y="196"/>
                  </a:lnTo>
                  <a:cubicBezTo>
                    <a:pt x="369" y="196"/>
                    <a:pt x="370" y="551"/>
                    <a:pt x="370" y="575"/>
                  </a:cubicBezTo>
                  <a:cubicBezTo>
                    <a:pt x="371" y="615"/>
                    <a:pt x="395" y="623"/>
                    <a:pt x="408" y="623"/>
                  </a:cubicBezTo>
                  <a:lnTo>
                    <a:pt x="445" y="623"/>
                  </a:lnTo>
                  <a:cubicBezTo>
                    <a:pt x="458" y="623"/>
                    <a:pt x="477" y="615"/>
                    <a:pt x="479" y="568"/>
                  </a:cubicBezTo>
                  <a:cubicBezTo>
                    <a:pt x="480" y="546"/>
                    <a:pt x="479" y="196"/>
                    <a:pt x="479" y="196"/>
                  </a:cubicBezTo>
                  <a:lnTo>
                    <a:pt x="498" y="196"/>
                  </a:lnTo>
                  <a:cubicBezTo>
                    <a:pt x="498" y="196"/>
                    <a:pt x="498" y="333"/>
                    <a:pt x="498" y="348"/>
                  </a:cubicBezTo>
                  <a:cubicBezTo>
                    <a:pt x="498" y="360"/>
                    <a:pt x="501" y="370"/>
                    <a:pt x="511" y="370"/>
                  </a:cubicBezTo>
                  <a:cubicBezTo>
                    <a:pt x="523" y="370"/>
                    <a:pt x="526" y="365"/>
                    <a:pt x="527" y="354"/>
                  </a:cubicBezTo>
                  <a:cubicBezTo>
                    <a:pt x="527" y="372"/>
                    <a:pt x="528" y="211"/>
                    <a:pt x="528" y="211"/>
                  </a:cubicBezTo>
                  <a:lnTo>
                    <a:pt x="546" y="211"/>
                  </a:lnTo>
                  <a:cubicBezTo>
                    <a:pt x="546" y="211"/>
                    <a:pt x="546" y="524"/>
                    <a:pt x="546" y="529"/>
                  </a:cubicBezTo>
                  <a:cubicBezTo>
                    <a:pt x="547" y="563"/>
                    <a:pt x="558" y="570"/>
                    <a:pt x="569" y="570"/>
                  </a:cubicBezTo>
                  <a:lnTo>
                    <a:pt x="604" y="570"/>
                  </a:lnTo>
                  <a:cubicBezTo>
                    <a:pt x="615" y="570"/>
                    <a:pt x="627" y="563"/>
                    <a:pt x="628" y="524"/>
                  </a:cubicBezTo>
                  <a:cubicBezTo>
                    <a:pt x="629" y="504"/>
                    <a:pt x="628" y="211"/>
                    <a:pt x="628" y="211"/>
                  </a:cubicBezTo>
                  <a:lnTo>
                    <a:pt x="647" y="211"/>
                  </a:lnTo>
                  <a:lnTo>
                    <a:pt x="647" y="352"/>
                  </a:lnTo>
                  <a:cubicBezTo>
                    <a:pt x="647" y="362"/>
                    <a:pt x="653" y="369"/>
                    <a:pt x="662" y="369"/>
                  </a:cubicBezTo>
                  <a:cubicBezTo>
                    <a:pt x="671" y="369"/>
                    <a:pt x="676" y="363"/>
                    <a:pt x="676" y="353"/>
                  </a:cubicBezTo>
                  <a:lnTo>
                    <a:pt x="676" y="215"/>
                  </a:lnTo>
                  <a:cubicBezTo>
                    <a:pt x="676" y="186"/>
                    <a:pt x="655" y="155"/>
                    <a:pt x="630" y="155"/>
                  </a:cubicBezTo>
                  <a:close/>
                  <a:moveTo>
                    <a:pt x="584" y="135"/>
                  </a:moveTo>
                  <a:lnTo>
                    <a:pt x="584" y="135"/>
                  </a:lnTo>
                  <a:cubicBezTo>
                    <a:pt x="607" y="135"/>
                    <a:pt x="626" y="116"/>
                    <a:pt x="626" y="93"/>
                  </a:cubicBezTo>
                  <a:cubicBezTo>
                    <a:pt x="626" y="70"/>
                    <a:pt x="607" y="52"/>
                    <a:pt x="584" y="52"/>
                  </a:cubicBezTo>
                  <a:cubicBezTo>
                    <a:pt x="562" y="52"/>
                    <a:pt x="543" y="70"/>
                    <a:pt x="543" y="93"/>
                  </a:cubicBezTo>
                  <a:cubicBezTo>
                    <a:pt x="543" y="116"/>
                    <a:pt x="562" y="135"/>
                    <a:pt x="584" y="135"/>
                  </a:cubicBezTo>
                  <a:close/>
                  <a:moveTo>
                    <a:pt x="88" y="147"/>
                  </a:moveTo>
                  <a:lnTo>
                    <a:pt x="88" y="147"/>
                  </a:lnTo>
                  <a:cubicBezTo>
                    <a:pt x="111" y="147"/>
                    <a:pt x="130" y="128"/>
                    <a:pt x="130" y="105"/>
                  </a:cubicBezTo>
                  <a:cubicBezTo>
                    <a:pt x="130" y="82"/>
                    <a:pt x="111" y="64"/>
                    <a:pt x="88" y="64"/>
                  </a:cubicBezTo>
                  <a:cubicBezTo>
                    <a:pt x="65" y="64"/>
                    <a:pt x="47" y="82"/>
                    <a:pt x="47" y="105"/>
                  </a:cubicBezTo>
                  <a:cubicBezTo>
                    <a:pt x="47" y="128"/>
                    <a:pt x="65" y="147"/>
                    <a:pt x="88" y="147"/>
                  </a:cubicBezTo>
                  <a:close/>
                  <a:moveTo>
                    <a:pt x="423" y="115"/>
                  </a:moveTo>
                  <a:lnTo>
                    <a:pt x="423" y="115"/>
                  </a:lnTo>
                  <a:cubicBezTo>
                    <a:pt x="451" y="115"/>
                    <a:pt x="473" y="93"/>
                    <a:pt x="473" y="65"/>
                  </a:cubicBezTo>
                  <a:cubicBezTo>
                    <a:pt x="473" y="37"/>
                    <a:pt x="451" y="15"/>
                    <a:pt x="423" y="15"/>
                  </a:cubicBezTo>
                  <a:cubicBezTo>
                    <a:pt x="396" y="15"/>
                    <a:pt x="373" y="37"/>
                    <a:pt x="373" y="65"/>
                  </a:cubicBezTo>
                  <a:cubicBezTo>
                    <a:pt x="373" y="93"/>
                    <a:pt x="396" y="115"/>
                    <a:pt x="423" y="115"/>
                  </a:cubicBezTo>
                  <a:close/>
                  <a:moveTo>
                    <a:pt x="250" y="100"/>
                  </a:moveTo>
                  <a:lnTo>
                    <a:pt x="250" y="100"/>
                  </a:lnTo>
                  <a:cubicBezTo>
                    <a:pt x="277" y="100"/>
                    <a:pt x="300" y="77"/>
                    <a:pt x="300" y="49"/>
                  </a:cubicBezTo>
                  <a:cubicBezTo>
                    <a:pt x="300" y="22"/>
                    <a:pt x="277" y="0"/>
                    <a:pt x="250" y="0"/>
                  </a:cubicBezTo>
                  <a:cubicBezTo>
                    <a:pt x="222" y="0"/>
                    <a:pt x="200" y="22"/>
                    <a:pt x="200" y="49"/>
                  </a:cubicBezTo>
                  <a:cubicBezTo>
                    <a:pt x="200" y="77"/>
                    <a:pt x="222" y="100"/>
                    <a:pt x="250" y="100"/>
                  </a:cubicBezTo>
                  <a:close/>
                </a:path>
              </a:pathLst>
            </a:custGeom>
            <a:noFill/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3" name="Imagem 9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84" b="37428"/>
            <a:stretch/>
          </p:blipFill>
          <p:spPr>
            <a:xfrm>
              <a:off x="8349030" y="2703391"/>
              <a:ext cx="1726770" cy="995642"/>
            </a:xfrm>
            <a:prstGeom prst="rect">
              <a:avLst/>
            </a:prstGeom>
          </p:spPr>
        </p:pic>
      </p:grpSp>
      <p:cxnSp>
        <p:nvCxnSpPr>
          <p:cNvPr id="108" name="Conector reto 107"/>
          <p:cNvCxnSpPr/>
          <p:nvPr/>
        </p:nvCxnSpPr>
        <p:spPr>
          <a:xfrm>
            <a:off x="6227620" y="660424"/>
            <a:ext cx="0" cy="5342965"/>
          </a:xfrm>
          <a:prstGeom prst="line">
            <a:avLst/>
          </a:prstGeom>
          <a:ln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306;p2">
            <a:extLst>
              <a:ext uri="{FF2B5EF4-FFF2-40B4-BE49-F238E27FC236}">
                <a16:creationId xmlns:a16="http://schemas.microsoft.com/office/drawing/2014/main" id="{D8309289-F0FD-1ED9-E093-58E79128468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INDICADORES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ECF6F-3B9F-661D-4463-6317FC3EB51C}"/>
              </a:ext>
            </a:extLst>
          </p:cNvPr>
          <p:cNvSpPr/>
          <p:nvPr/>
        </p:nvSpPr>
        <p:spPr>
          <a:xfrm>
            <a:off x="7329732" y="2470712"/>
            <a:ext cx="1704511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Tomada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decisão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embasada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em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dados.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127B9C-24EA-64DF-F213-50BE3C9E8B19}"/>
              </a:ext>
            </a:extLst>
          </p:cNvPr>
          <p:cNvGrpSpPr/>
          <p:nvPr/>
        </p:nvGrpSpPr>
        <p:grpSpPr>
          <a:xfrm>
            <a:off x="6703786" y="2471303"/>
            <a:ext cx="392539" cy="392539"/>
            <a:chOff x="1189711" y="2119429"/>
            <a:chExt cx="632188" cy="63218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E0A993-9EF5-336A-697E-23C336BDA76B}"/>
                </a:ext>
              </a:extLst>
            </p:cNvPr>
            <p:cNvSpPr/>
            <p:nvPr/>
          </p:nvSpPr>
          <p:spPr>
            <a:xfrm>
              <a:off x="1189711" y="2119429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CE8D58-3B87-D728-11EE-3C8EDFA90411}"/>
                </a:ext>
              </a:extLst>
            </p:cNvPr>
            <p:cNvSpPr/>
            <p:nvPr/>
          </p:nvSpPr>
          <p:spPr>
            <a:xfrm>
              <a:off x="1345950" y="2297667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0BBAE2-C02A-3908-3093-97418432B19A}"/>
              </a:ext>
            </a:extLst>
          </p:cNvPr>
          <p:cNvGrpSpPr/>
          <p:nvPr/>
        </p:nvGrpSpPr>
        <p:grpSpPr>
          <a:xfrm>
            <a:off x="9682609" y="2503915"/>
            <a:ext cx="392539" cy="392539"/>
            <a:chOff x="7781430" y="2119429"/>
            <a:chExt cx="632188" cy="63218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454B5C-5B11-9E77-3E43-9E10C35F2FAA}"/>
                </a:ext>
              </a:extLst>
            </p:cNvPr>
            <p:cNvSpPr/>
            <p:nvPr/>
          </p:nvSpPr>
          <p:spPr>
            <a:xfrm>
              <a:off x="7781430" y="2119429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EEE2124-4B25-A642-A260-032A257A6441}"/>
                </a:ext>
              </a:extLst>
            </p:cNvPr>
            <p:cNvGrpSpPr/>
            <p:nvPr/>
          </p:nvGrpSpPr>
          <p:grpSpPr>
            <a:xfrm>
              <a:off x="7934809" y="2279358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FFDC0C6-AE1E-D16C-27DD-8A836348E6FE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10AA10-BF9E-447A-AE44-7E13465FAA40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D447644-3A95-5C35-4C65-18D7D270B678}"/>
              </a:ext>
            </a:extLst>
          </p:cNvPr>
          <p:cNvSpPr/>
          <p:nvPr/>
        </p:nvSpPr>
        <p:spPr>
          <a:xfrm>
            <a:off x="10253639" y="2466710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Mensurar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atividades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fora dos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sistemas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F0C94C-69A6-A7D8-0004-F1DD18A4225F}"/>
              </a:ext>
            </a:extLst>
          </p:cNvPr>
          <p:cNvSpPr/>
          <p:nvPr/>
        </p:nvSpPr>
        <p:spPr>
          <a:xfrm>
            <a:off x="7329732" y="3919948"/>
            <a:ext cx="1607497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Cultura data-driven.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4BAB52B-3C8B-53E5-BDE0-50B314BA770C}"/>
              </a:ext>
            </a:extLst>
          </p:cNvPr>
          <p:cNvGrpSpPr/>
          <p:nvPr/>
        </p:nvGrpSpPr>
        <p:grpSpPr>
          <a:xfrm>
            <a:off x="6703786" y="3822806"/>
            <a:ext cx="392539" cy="392539"/>
            <a:chOff x="1189711" y="3470932"/>
            <a:chExt cx="632188" cy="6321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42D9378-1AD8-7E23-BAA2-E6C25F3A1676}"/>
                </a:ext>
              </a:extLst>
            </p:cNvPr>
            <p:cNvSpPr/>
            <p:nvPr/>
          </p:nvSpPr>
          <p:spPr>
            <a:xfrm>
              <a:off x="1189711" y="3470932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85D9E27-EE20-8B17-B02A-86321D2D542C}"/>
                </a:ext>
              </a:extLst>
            </p:cNvPr>
            <p:cNvSpPr/>
            <p:nvPr/>
          </p:nvSpPr>
          <p:spPr>
            <a:xfrm>
              <a:off x="1345950" y="3649170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C3FB4-D35D-785C-50A4-030AB7188FA7}"/>
              </a:ext>
            </a:extLst>
          </p:cNvPr>
          <p:cNvGrpSpPr/>
          <p:nvPr/>
        </p:nvGrpSpPr>
        <p:grpSpPr>
          <a:xfrm>
            <a:off x="9682609" y="3855418"/>
            <a:ext cx="392539" cy="392539"/>
            <a:chOff x="7781430" y="3470932"/>
            <a:chExt cx="632188" cy="632188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ECF091-458A-FA1D-B514-89A7C9A8F6A5}"/>
                </a:ext>
              </a:extLst>
            </p:cNvPr>
            <p:cNvSpPr/>
            <p:nvPr/>
          </p:nvSpPr>
          <p:spPr>
            <a:xfrm>
              <a:off x="7781430" y="3470932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7A4662-9083-60A3-9197-49B20A8022CD}"/>
                </a:ext>
              </a:extLst>
            </p:cNvPr>
            <p:cNvGrpSpPr/>
            <p:nvPr/>
          </p:nvGrpSpPr>
          <p:grpSpPr>
            <a:xfrm>
              <a:off x="7934809" y="3630861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B1B0422-9F76-1890-7635-8D087D3769FE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5C66C0C-4A57-8C28-50A8-607DBCA81FD7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5619D84B-DDD3-6967-2098-096A21C894CC}"/>
              </a:ext>
            </a:extLst>
          </p:cNvPr>
          <p:cNvSpPr/>
          <p:nvPr/>
        </p:nvSpPr>
        <p:spPr>
          <a:xfrm>
            <a:off x="10253639" y="3837528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Coleta 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análise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dados.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238442-9EFF-3A76-4CDC-30ED631DDE56}"/>
              </a:ext>
            </a:extLst>
          </p:cNvPr>
          <p:cNvGrpSpPr/>
          <p:nvPr/>
        </p:nvGrpSpPr>
        <p:grpSpPr>
          <a:xfrm>
            <a:off x="9682609" y="5206921"/>
            <a:ext cx="392539" cy="392539"/>
            <a:chOff x="7781430" y="4822435"/>
            <a:chExt cx="632188" cy="63218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F9EEBF9-5F41-EAC2-1278-5BF44A695CA6}"/>
                </a:ext>
              </a:extLst>
            </p:cNvPr>
            <p:cNvSpPr/>
            <p:nvPr/>
          </p:nvSpPr>
          <p:spPr>
            <a:xfrm>
              <a:off x="7781430" y="4822435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32B0A7C-B402-EC94-37DA-CC0993F1F81B}"/>
                </a:ext>
              </a:extLst>
            </p:cNvPr>
            <p:cNvGrpSpPr/>
            <p:nvPr/>
          </p:nvGrpSpPr>
          <p:grpSpPr>
            <a:xfrm>
              <a:off x="7934809" y="4982364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13AD1B6-FA57-D70A-50C3-A376A48B9137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C2BAC63-517D-2F20-D458-18FC43E15086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EE532F1-A082-0913-2499-2296140B576E}"/>
              </a:ext>
            </a:extLst>
          </p:cNvPr>
          <p:cNvSpPr/>
          <p:nvPr/>
        </p:nvSpPr>
        <p:spPr>
          <a:xfrm>
            <a:off x="10253639" y="5310930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Mudança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mindset.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498B7FF-41CE-570A-3F1D-7F2619A38E01}"/>
              </a:ext>
            </a:extLst>
          </p:cNvPr>
          <p:cNvGrpSpPr/>
          <p:nvPr/>
        </p:nvGrpSpPr>
        <p:grpSpPr>
          <a:xfrm>
            <a:off x="7713612" y="1034351"/>
            <a:ext cx="419203" cy="419203"/>
            <a:chOff x="2547251" y="664158"/>
            <a:chExt cx="419203" cy="419203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ED77B2E5-2F64-A8DE-74D9-BE3EFA4AEFC1}"/>
                </a:ext>
              </a:extLst>
            </p:cNvPr>
            <p:cNvSpPr/>
            <p:nvPr/>
          </p:nvSpPr>
          <p:spPr>
            <a:xfrm>
              <a:off x="2547251" y="821531"/>
              <a:ext cx="419203" cy="1044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F10AA266-5AFA-3969-B976-8A97763EB495}"/>
                </a:ext>
              </a:extLst>
            </p:cNvPr>
            <p:cNvSpPr/>
            <p:nvPr/>
          </p:nvSpPr>
          <p:spPr>
            <a:xfrm rot="5400000">
              <a:off x="2547251" y="821531"/>
              <a:ext cx="419203" cy="1044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9E542E9-6C8A-23F1-F027-D4163711EC7D}"/>
              </a:ext>
            </a:extLst>
          </p:cNvPr>
          <p:cNvSpPr txBox="1"/>
          <p:nvPr/>
        </p:nvSpPr>
        <p:spPr>
          <a:xfrm>
            <a:off x="7929069" y="1431813"/>
            <a:ext cx="278825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PRÓS</a:t>
            </a:r>
            <a:r>
              <a:rPr lang="en-IN" sz="2800" b="1" dirty="0"/>
              <a:t> </a:t>
            </a:r>
            <a:r>
              <a:rPr lang="en-US" sz="2800" b="1" dirty="0"/>
              <a:t>&amp;</a:t>
            </a:r>
            <a:r>
              <a:rPr lang="en-IN" sz="2800" b="1" dirty="0"/>
              <a:t> </a:t>
            </a:r>
            <a:r>
              <a:rPr lang="en-IN" sz="2800" b="1" dirty="0">
                <a:solidFill>
                  <a:schemeClr val="accent2"/>
                </a:solidFill>
              </a:rPr>
              <a:t>DESAFIOS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0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  <p:bldP spid="32" grpId="0"/>
      <p:bldP spid="33" grpId="0"/>
      <p:bldP spid="34" grpId="0" animBg="1"/>
      <p:bldP spid="35" grpId="0"/>
      <p:bldP spid="40" grpId="0"/>
      <p:bldP spid="41" grpId="0" animBg="1"/>
      <p:bldP spid="52" grpId="0"/>
      <p:bldP spid="53" grpId="0"/>
      <p:bldP spid="90" grpId="0"/>
      <p:bldP spid="6" grpId="0"/>
      <p:bldP spid="43" grpId="0"/>
      <p:bldP spid="44" grpId="0"/>
      <p:bldP spid="58" grpId="0"/>
      <p:bldP spid="68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10"/>
          <p:cNvCxnSpPr/>
          <p:nvPr/>
        </p:nvCxnSpPr>
        <p:spPr>
          <a:xfrm>
            <a:off x="398331" y="6381328"/>
            <a:ext cx="11395373" cy="0"/>
          </a:xfrm>
          <a:prstGeom prst="line">
            <a:avLst/>
          </a:prstGeom>
          <a:ln w="3175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5"/>
          <p:cNvSpPr txBox="1"/>
          <p:nvPr/>
        </p:nvSpPr>
        <p:spPr>
          <a:xfrm>
            <a:off x="359363" y="6482070"/>
            <a:ext cx="3456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cs typeface="Arial" panose="020B0604020202020204" pitchFamily="34" charset="0"/>
              </a:rPr>
              <a:t>INFORMAÇÃO INTERNA</a:t>
            </a:r>
          </a:p>
        </p:txBody>
      </p:sp>
      <p:pic>
        <p:nvPicPr>
          <p:cNvPr id="11" name="Picture 11" descr="B3_Site_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774" y="6502401"/>
            <a:ext cx="819530" cy="1522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8839799" y="3424983"/>
            <a:ext cx="2809874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Pequenas alterações no processo, busca-se descobrir ineficiências, atrasos, gargalos e desperdícios (entre outros pontos do processo vigente), visando eliminá-los ou alterá-los.</a:t>
            </a:r>
            <a:endParaRPr lang="pt-BR" sz="1400" dirty="0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986802" y="2824800"/>
            <a:ext cx="2824167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Adota uma visão mais abrangente, buscando mudanças mais significativas e amplas no processo, porém mantendo a essência da estrutura existente.</a:t>
            </a:r>
            <a:endParaRPr lang="pt-BR" sz="1400" dirty="0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197587" y="1947618"/>
            <a:ext cx="2843814" cy="19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Mudanças estruturais no processo. Mantem os mesmos </a:t>
            </a:r>
            <a:r>
              <a:rPr lang="pt-BR" sz="1400" i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inputs</a:t>
            </a: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 </a:t>
            </a:r>
            <a:r>
              <a:rPr lang="pt-BR" sz="1400" i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outputs</a:t>
            </a: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porém altera todas ou quase todas as etapas do processo de modo a obter otimização.</a:t>
            </a:r>
            <a:endParaRPr lang="pt-BR" sz="1400" dirty="0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48475" y="1347435"/>
            <a:ext cx="2772826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objetivo do processo é atingido, porém através de técnicas inovadoras, e muitas vezes através de produtos diferentes dos entregues antes.</a:t>
            </a:r>
            <a:endParaRPr lang="pt-BR" sz="1400" dirty="0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Freeform 2"/>
          <p:cNvSpPr>
            <a:spLocks/>
          </p:cNvSpPr>
          <p:nvPr/>
        </p:nvSpPr>
        <p:spPr bwMode="blackWhite">
          <a:xfrm flipH="1">
            <a:off x="479361" y="3292461"/>
            <a:ext cx="2772826" cy="2698185"/>
          </a:xfrm>
          <a:custGeom>
            <a:avLst/>
            <a:gdLst>
              <a:gd name="T0" fmla="*/ 0 w 633"/>
              <a:gd name="T1" fmla="*/ 1127378 h 1744"/>
              <a:gd name="T2" fmla="*/ 2816 w 633"/>
              <a:gd name="T3" fmla="*/ 3937916 h 1744"/>
              <a:gd name="T4" fmla="*/ 1779947 w 633"/>
              <a:gd name="T5" fmla="*/ 3937916 h 1744"/>
              <a:gd name="T6" fmla="*/ 1779947 w 633"/>
              <a:gd name="T7" fmla="*/ 0 h 1744"/>
              <a:gd name="T8" fmla="*/ 1664475 w 633"/>
              <a:gd name="T9" fmla="*/ 124260 h 1744"/>
              <a:gd name="T10" fmla="*/ 1512391 w 633"/>
              <a:gd name="T11" fmla="*/ 246261 h 1744"/>
              <a:gd name="T12" fmla="*/ 1318062 w 633"/>
              <a:gd name="T13" fmla="*/ 388595 h 1744"/>
              <a:gd name="T14" fmla="*/ 1064588 w 633"/>
              <a:gd name="T15" fmla="*/ 551263 h 1744"/>
              <a:gd name="T16" fmla="*/ 811115 w 633"/>
              <a:gd name="T17" fmla="*/ 707153 h 1744"/>
              <a:gd name="T18" fmla="*/ 582989 w 633"/>
              <a:gd name="T19" fmla="*/ 829154 h 1744"/>
              <a:gd name="T20" fmla="*/ 253473 w 633"/>
              <a:gd name="T21" fmla="*/ 998599 h 1744"/>
              <a:gd name="T22" fmla="*/ 0 w 633"/>
              <a:gd name="T23" fmla="*/ 1127378 h 174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33"/>
              <a:gd name="T37" fmla="*/ 0 h 1744"/>
              <a:gd name="T38" fmla="*/ 633 w 633"/>
              <a:gd name="T39" fmla="*/ 1744 h 174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33" h="1744">
                <a:moveTo>
                  <a:pt x="0" y="499"/>
                </a:moveTo>
                <a:lnTo>
                  <a:pt x="1" y="1743"/>
                </a:lnTo>
                <a:lnTo>
                  <a:pt x="632" y="1743"/>
                </a:lnTo>
                <a:lnTo>
                  <a:pt x="632" y="0"/>
                </a:lnTo>
                <a:lnTo>
                  <a:pt x="591" y="55"/>
                </a:lnTo>
                <a:lnTo>
                  <a:pt x="537" y="109"/>
                </a:lnTo>
                <a:lnTo>
                  <a:pt x="468" y="172"/>
                </a:lnTo>
                <a:lnTo>
                  <a:pt x="378" y="244"/>
                </a:lnTo>
                <a:lnTo>
                  <a:pt x="288" y="313"/>
                </a:lnTo>
                <a:lnTo>
                  <a:pt x="207" y="367"/>
                </a:lnTo>
                <a:lnTo>
                  <a:pt x="90" y="442"/>
                </a:lnTo>
                <a:lnTo>
                  <a:pt x="0" y="499"/>
                </a:lnTo>
              </a:path>
            </a:pathLst>
          </a:custGeom>
          <a:solidFill>
            <a:schemeClr val="tx2">
              <a:lumMod val="50000"/>
            </a:schemeClr>
          </a:solidFill>
          <a:ln w="12700" cap="rnd">
            <a:noFill/>
            <a:round/>
            <a:headEnd/>
            <a:tailEnd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pt-BR" sz="1400" dirty="0">
                <a:solidFill>
                  <a:srgbClr val="FFFFFF"/>
                </a:solidFill>
                <a:latin typeface="Arial" charset="0"/>
                <a:cs typeface="Arial" charset="0"/>
              </a:rPr>
              <a:t>Mudança de paradigma</a:t>
            </a:r>
          </a:p>
        </p:txBody>
      </p:sp>
      <p:sp>
        <p:nvSpPr>
          <p:cNvPr id="27" name="Freeform 3"/>
          <p:cNvSpPr>
            <a:spLocks/>
          </p:cNvSpPr>
          <p:nvPr/>
        </p:nvSpPr>
        <p:spPr bwMode="blackWhite">
          <a:xfrm flipH="1">
            <a:off x="3252187" y="4654795"/>
            <a:ext cx="2765416" cy="1335851"/>
          </a:xfrm>
          <a:custGeom>
            <a:avLst/>
            <a:gdLst>
              <a:gd name="T0" fmla="*/ 0 w 634"/>
              <a:gd name="T1" fmla="*/ 555217 h 1246"/>
              <a:gd name="T2" fmla="*/ 0 w 634"/>
              <a:gd name="T3" fmla="*/ 2569686 h 1246"/>
              <a:gd name="T4" fmla="*/ 1778721 w 634"/>
              <a:gd name="T5" fmla="*/ 2569686 h 1246"/>
              <a:gd name="T6" fmla="*/ 1781536 w 634"/>
              <a:gd name="T7" fmla="*/ 0 h 1246"/>
              <a:gd name="T8" fmla="*/ 1607041 w 634"/>
              <a:gd name="T9" fmla="*/ 70176 h 1246"/>
              <a:gd name="T10" fmla="*/ 1432546 w 634"/>
              <a:gd name="T11" fmla="*/ 136224 h 1246"/>
              <a:gd name="T12" fmla="*/ 1224278 w 634"/>
              <a:gd name="T13" fmla="*/ 206400 h 1246"/>
              <a:gd name="T14" fmla="*/ 1010381 w 634"/>
              <a:gd name="T15" fmla="*/ 276577 h 1246"/>
              <a:gd name="T16" fmla="*/ 723309 w 634"/>
              <a:gd name="T17" fmla="*/ 363265 h 1246"/>
              <a:gd name="T18" fmla="*/ 470010 w 634"/>
              <a:gd name="T19" fmla="*/ 437569 h 1246"/>
              <a:gd name="T20" fmla="*/ 194196 w 634"/>
              <a:gd name="T21" fmla="*/ 507745 h 1246"/>
              <a:gd name="T22" fmla="*/ 0 w 634"/>
              <a:gd name="T23" fmla="*/ 555217 h 12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34"/>
              <a:gd name="T37" fmla="*/ 0 h 1246"/>
              <a:gd name="T38" fmla="*/ 634 w 634"/>
              <a:gd name="T39" fmla="*/ 1246 h 124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34" h="1246">
                <a:moveTo>
                  <a:pt x="0" y="269"/>
                </a:moveTo>
                <a:lnTo>
                  <a:pt x="0" y="1245"/>
                </a:lnTo>
                <a:lnTo>
                  <a:pt x="632" y="1245"/>
                </a:lnTo>
                <a:lnTo>
                  <a:pt x="633" y="0"/>
                </a:lnTo>
                <a:lnTo>
                  <a:pt x="571" y="34"/>
                </a:lnTo>
                <a:lnTo>
                  <a:pt x="509" y="66"/>
                </a:lnTo>
                <a:lnTo>
                  <a:pt x="435" y="100"/>
                </a:lnTo>
                <a:lnTo>
                  <a:pt x="359" y="134"/>
                </a:lnTo>
                <a:lnTo>
                  <a:pt x="257" y="176"/>
                </a:lnTo>
                <a:lnTo>
                  <a:pt x="167" y="212"/>
                </a:lnTo>
                <a:lnTo>
                  <a:pt x="69" y="246"/>
                </a:lnTo>
                <a:lnTo>
                  <a:pt x="0" y="269"/>
                </a:lnTo>
              </a:path>
            </a:pathLst>
          </a:custGeom>
          <a:solidFill>
            <a:srgbClr val="00377B"/>
          </a:solidFill>
          <a:ln w="12700" cap="rnd">
            <a:noFill/>
            <a:round/>
            <a:headEnd/>
            <a:tailEnd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pt-BR" sz="1400" dirty="0">
                <a:solidFill>
                  <a:srgbClr val="FFFFFF"/>
                </a:solidFill>
                <a:latin typeface="Arial" charset="0"/>
                <a:cs typeface="Arial" charset="0"/>
              </a:rPr>
              <a:t>Reengenharia de processos</a:t>
            </a:r>
          </a:p>
        </p:txBody>
      </p:sp>
      <p:sp>
        <p:nvSpPr>
          <p:cNvPr id="28" name="Freeform 4"/>
          <p:cNvSpPr>
            <a:spLocks/>
          </p:cNvSpPr>
          <p:nvPr/>
        </p:nvSpPr>
        <p:spPr bwMode="blackWhite">
          <a:xfrm flipH="1">
            <a:off x="6017601" y="5103377"/>
            <a:ext cx="2797517" cy="887269"/>
          </a:xfrm>
          <a:custGeom>
            <a:avLst/>
            <a:gdLst>
              <a:gd name="T0" fmla="*/ 0 w 640"/>
              <a:gd name="T1" fmla="*/ 2147483647 h 705"/>
              <a:gd name="T2" fmla="*/ 0 w 640"/>
              <a:gd name="T3" fmla="*/ 2147483647 h 705"/>
              <a:gd name="T4" fmla="*/ 2147483647 w 640"/>
              <a:gd name="T5" fmla="*/ 2147483647 h 705"/>
              <a:gd name="T6" fmla="*/ 2147483647 w 640"/>
              <a:gd name="T7" fmla="*/ 0 h 705"/>
              <a:gd name="T8" fmla="*/ 2147483647 w 640"/>
              <a:gd name="T9" fmla="*/ 2147483647 h 705"/>
              <a:gd name="T10" fmla="*/ 2147483647 w 640"/>
              <a:gd name="T11" fmla="*/ 2147483647 h 705"/>
              <a:gd name="T12" fmla="*/ 2147483647 w 640"/>
              <a:gd name="T13" fmla="*/ 2147483647 h 705"/>
              <a:gd name="T14" fmla="*/ 2147483647 w 640"/>
              <a:gd name="T15" fmla="*/ 2147483647 h 705"/>
              <a:gd name="T16" fmla="*/ 2147483647 w 640"/>
              <a:gd name="T17" fmla="*/ 2147483647 h 705"/>
              <a:gd name="T18" fmla="*/ 2147483647 w 640"/>
              <a:gd name="T19" fmla="*/ 2147483647 h 705"/>
              <a:gd name="T20" fmla="*/ 2147483647 w 640"/>
              <a:gd name="T21" fmla="*/ 2147483647 h 705"/>
              <a:gd name="T22" fmla="*/ 0 w 640"/>
              <a:gd name="T23" fmla="*/ 2147483647 h 70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40"/>
              <a:gd name="T37" fmla="*/ 0 h 705"/>
              <a:gd name="T38" fmla="*/ 640 w 640"/>
              <a:gd name="T39" fmla="*/ 705 h 70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40" h="705">
                <a:moveTo>
                  <a:pt x="0" y="159"/>
                </a:moveTo>
                <a:lnTo>
                  <a:pt x="0" y="704"/>
                </a:lnTo>
                <a:lnTo>
                  <a:pt x="639" y="704"/>
                </a:lnTo>
                <a:lnTo>
                  <a:pt x="639" y="0"/>
                </a:lnTo>
                <a:lnTo>
                  <a:pt x="599" y="16"/>
                </a:lnTo>
                <a:lnTo>
                  <a:pt x="556" y="33"/>
                </a:lnTo>
                <a:lnTo>
                  <a:pt x="493" y="54"/>
                </a:lnTo>
                <a:lnTo>
                  <a:pt x="403" y="78"/>
                </a:lnTo>
                <a:lnTo>
                  <a:pt x="308" y="101"/>
                </a:lnTo>
                <a:lnTo>
                  <a:pt x="218" y="119"/>
                </a:lnTo>
                <a:lnTo>
                  <a:pt x="112" y="138"/>
                </a:lnTo>
                <a:lnTo>
                  <a:pt x="0" y="159"/>
                </a:ln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700" cap="rnd">
            <a:noFill/>
            <a:round/>
            <a:headEnd/>
            <a:tailEnd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Redesenho de processos</a:t>
            </a:r>
          </a:p>
        </p:txBody>
      </p:sp>
      <p:sp>
        <p:nvSpPr>
          <p:cNvPr id="29" name="Freeform 5"/>
          <p:cNvSpPr>
            <a:spLocks/>
          </p:cNvSpPr>
          <p:nvPr/>
        </p:nvSpPr>
        <p:spPr bwMode="blackWhite">
          <a:xfrm flipH="1">
            <a:off x="8810968" y="5402707"/>
            <a:ext cx="2838703" cy="587939"/>
          </a:xfrm>
          <a:custGeom>
            <a:avLst/>
            <a:gdLst>
              <a:gd name="T0" fmla="*/ 0 w 647"/>
              <a:gd name="T1" fmla="*/ 2147483647 h 548"/>
              <a:gd name="T2" fmla="*/ 0 w 647"/>
              <a:gd name="T3" fmla="*/ 2147483647 h 548"/>
              <a:gd name="T4" fmla="*/ 2147483647 w 647"/>
              <a:gd name="T5" fmla="*/ 2147483647 h 548"/>
              <a:gd name="T6" fmla="*/ 2147483647 w 647"/>
              <a:gd name="T7" fmla="*/ 0 h 548"/>
              <a:gd name="T8" fmla="*/ 2147483647 w 647"/>
              <a:gd name="T9" fmla="*/ 2147483647 h 548"/>
              <a:gd name="T10" fmla="*/ 2147483647 w 647"/>
              <a:gd name="T11" fmla="*/ 2147483647 h 548"/>
              <a:gd name="T12" fmla="*/ 2147483647 w 647"/>
              <a:gd name="T13" fmla="*/ 2147483647 h 548"/>
              <a:gd name="T14" fmla="*/ 2147483647 w 647"/>
              <a:gd name="T15" fmla="*/ 2147483647 h 548"/>
              <a:gd name="T16" fmla="*/ 2147483647 w 647"/>
              <a:gd name="T17" fmla="*/ 2147483647 h 548"/>
              <a:gd name="T18" fmla="*/ 2147483647 w 647"/>
              <a:gd name="T19" fmla="*/ 2147483647 h 548"/>
              <a:gd name="T20" fmla="*/ 2147483647 w 647"/>
              <a:gd name="T21" fmla="*/ 2147483647 h 548"/>
              <a:gd name="T22" fmla="*/ 0 w 647"/>
              <a:gd name="T23" fmla="*/ 2147483647 h 54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47"/>
              <a:gd name="T37" fmla="*/ 0 h 548"/>
              <a:gd name="T38" fmla="*/ 647 w 647"/>
              <a:gd name="T39" fmla="*/ 548 h 54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47" h="548">
                <a:moveTo>
                  <a:pt x="0" y="78"/>
                </a:moveTo>
                <a:lnTo>
                  <a:pt x="0" y="547"/>
                </a:lnTo>
                <a:lnTo>
                  <a:pt x="646" y="546"/>
                </a:lnTo>
                <a:lnTo>
                  <a:pt x="646" y="0"/>
                </a:lnTo>
                <a:lnTo>
                  <a:pt x="582" y="10"/>
                </a:lnTo>
                <a:lnTo>
                  <a:pt x="490" y="24"/>
                </a:lnTo>
                <a:lnTo>
                  <a:pt x="414" y="34"/>
                </a:lnTo>
                <a:lnTo>
                  <a:pt x="348" y="42"/>
                </a:lnTo>
                <a:lnTo>
                  <a:pt x="278" y="50"/>
                </a:lnTo>
                <a:lnTo>
                  <a:pt x="192" y="58"/>
                </a:lnTo>
                <a:lnTo>
                  <a:pt x="82" y="70"/>
                </a:lnTo>
                <a:lnTo>
                  <a:pt x="0" y="78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rnd">
            <a:noFill/>
            <a:round/>
            <a:headEnd/>
            <a:tailEnd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1400" dirty="0">
                <a:solidFill>
                  <a:srgbClr val="00377B"/>
                </a:solidFill>
              </a:rPr>
              <a:t>Melhoria de processos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79361" y="6204344"/>
            <a:ext cx="1608234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2087595" y="5997791"/>
            <a:ext cx="887038" cy="41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FFFF"/>
                </a:solidFill>
              </a:rPr>
              <a:t>CAPEX</a:t>
            </a: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2974632" y="6204344"/>
            <a:ext cx="1609200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H="1" flipV="1">
            <a:off x="4634896" y="6204344"/>
            <a:ext cx="3075723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>
          <a:xfrm>
            <a:off x="7710619" y="5997791"/>
            <a:ext cx="885600" cy="41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FFFF"/>
                </a:solidFill>
              </a:rPr>
              <a:t>OPEX</a:t>
            </a:r>
          </a:p>
        </p:txBody>
      </p:sp>
      <p:cxnSp>
        <p:nvCxnSpPr>
          <p:cNvPr id="33" name="Conector de Seta Reta 32"/>
          <p:cNvCxnSpPr/>
          <p:nvPr/>
        </p:nvCxnSpPr>
        <p:spPr>
          <a:xfrm flipV="1">
            <a:off x="8620899" y="6204344"/>
            <a:ext cx="3028772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 flipV="1">
            <a:off x="232909" y="1436313"/>
            <a:ext cx="299" cy="1414327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232909" y="5103377"/>
            <a:ext cx="0" cy="89314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 45"/>
          <p:cNvSpPr/>
          <p:nvPr/>
        </p:nvSpPr>
        <p:spPr>
          <a:xfrm rot="16200000">
            <a:off x="-1019951" y="3770453"/>
            <a:ext cx="2478012" cy="41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FFFFFF"/>
                </a:solidFill>
              </a:rPr>
              <a:t>Abrangência da transformação</a:t>
            </a:r>
          </a:p>
        </p:txBody>
      </p:sp>
      <p:sp>
        <p:nvSpPr>
          <p:cNvPr id="3" name="Google Shape;306;p2">
            <a:extLst>
              <a:ext uri="{FF2B5EF4-FFF2-40B4-BE49-F238E27FC236}">
                <a16:creationId xmlns:a16="http://schemas.microsoft.com/office/drawing/2014/main" id="{DCAD1622-B6A7-03A5-4C33-B3C01D87D9DB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MELHORIA CONTÍNUA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1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6;p2">
            <a:extLst>
              <a:ext uri="{FF2B5EF4-FFF2-40B4-BE49-F238E27FC236}">
                <a16:creationId xmlns:a16="http://schemas.microsoft.com/office/drawing/2014/main" id="{CD83C4AA-B202-D71E-1562-9675AF08DBA0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MELHORIA CONTÍNUA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7A4A92-FA9A-D235-2120-5A53502F77C6}"/>
              </a:ext>
            </a:extLst>
          </p:cNvPr>
          <p:cNvSpPr/>
          <p:nvPr/>
        </p:nvSpPr>
        <p:spPr>
          <a:xfrm>
            <a:off x="0" y="1397560"/>
            <a:ext cx="2077200" cy="403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4B91B2-A97D-899B-C201-458EEDC26A5C}"/>
              </a:ext>
            </a:extLst>
          </p:cNvPr>
          <p:cNvSpPr/>
          <p:nvPr/>
        </p:nvSpPr>
        <p:spPr>
          <a:xfrm>
            <a:off x="0" y="3179970"/>
            <a:ext cx="3888000" cy="403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501B5-C5FC-9FB7-20DA-A02D7E6F65DC}"/>
              </a:ext>
            </a:extLst>
          </p:cNvPr>
          <p:cNvSpPr/>
          <p:nvPr/>
        </p:nvSpPr>
        <p:spPr>
          <a:xfrm>
            <a:off x="0" y="4962380"/>
            <a:ext cx="5400000" cy="4039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67">
            <a:extLst>
              <a:ext uri="{FF2B5EF4-FFF2-40B4-BE49-F238E27FC236}">
                <a16:creationId xmlns:a16="http://schemas.microsoft.com/office/drawing/2014/main" id="{9B00F546-2F56-B8F8-7BE0-3F5858A69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904" y="5608999"/>
            <a:ext cx="367794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FERRAMENTAS QUALITATIVAS</a:t>
            </a:r>
          </a:p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TREINAMENTO ABERTO</a:t>
            </a:r>
          </a:p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5 HORAS</a:t>
            </a:r>
          </a:p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TREINAMENTO</a:t>
            </a:r>
          </a:p>
        </p:txBody>
      </p:sp>
      <p:sp>
        <p:nvSpPr>
          <p:cNvPr id="26" name="CaixaDeTexto 67">
            <a:extLst>
              <a:ext uri="{FF2B5EF4-FFF2-40B4-BE49-F238E27FC236}">
                <a16:creationId xmlns:a16="http://schemas.microsoft.com/office/drawing/2014/main" id="{86BC4BF0-458A-E126-396A-890F8B9A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88" y="3734166"/>
            <a:ext cx="30396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+ FERRAMENTAS GRÁFICAS</a:t>
            </a:r>
          </a:p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INSCRIÇÃO</a:t>
            </a:r>
          </a:p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24 HORAS</a:t>
            </a:r>
          </a:p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TREINAMENTO + PROJETO</a:t>
            </a:r>
          </a:p>
        </p:txBody>
      </p:sp>
      <p:sp>
        <p:nvSpPr>
          <p:cNvPr id="31" name="CaixaDeTexto 67">
            <a:extLst>
              <a:ext uri="{FF2B5EF4-FFF2-40B4-BE49-F238E27FC236}">
                <a16:creationId xmlns:a16="http://schemas.microsoft.com/office/drawing/2014/main" id="{1876D512-A830-A848-264D-172A03CB5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32" y="2014359"/>
            <a:ext cx="33435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+ FERRAMENTAS ESTATÍSTICAS</a:t>
            </a:r>
          </a:p>
          <a:p>
            <a:pPr marL="0" indent="0" algn="ctr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 INSCRIÇÃO</a:t>
            </a:r>
          </a:p>
          <a:p>
            <a:pPr marL="0" indent="0" algn="ctr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64 HORAS</a:t>
            </a:r>
          </a:p>
          <a:p>
            <a:pPr marL="0" indent="0" algn="ctr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dirty="0">
                <a:latin typeface="Segoe UI" panose="020B0502040204020203" pitchFamily="34" charset="0"/>
                <a:cs typeface="Segoe UI" panose="020B0502040204020203" pitchFamily="34" charset="0"/>
              </a:rPr>
              <a:t>TREINAMENTO + PROJETO</a:t>
            </a:r>
          </a:p>
        </p:txBody>
      </p:sp>
      <p:sp>
        <p:nvSpPr>
          <p:cNvPr id="33" name="CaixaDeTexto 67">
            <a:extLst>
              <a:ext uri="{FF2B5EF4-FFF2-40B4-BE49-F238E27FC236}">
                <a16:creationId xmlns:a16="http://schemas.microsoft.com/office/drawing/2014/main" id="{12FADA3B-6E84-2B09-E2B8-7AF5A8170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3" y="1433710"/>
            <a:ext cx="2076105" cy="33855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GREEN BELT</a:t>
            </a:r>
          </a:p>
        </p:txBody>
      </p:sp>
      <p:sp>
        <p:nvSpPr>
          <p:cNvPr id="35" name="CaixaDeTexto 67">
            <a:extLst>
              <a:ext uri="{FF2B5EF4-FFF2-40B4-BE49-F238E27FC236}">
                <a16:creationId xmlns:a16="http://schemas.microsoft.com/office/drawing/2014/main" id="{B73AE7A9-721B-C1AA-3AC4-D48C549C3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210" y="3203708"/>
            <a:ext cx="20761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b="1" dirty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YELLOW BELT</a:t>
            </a:r>
          </a:p>
        </p:txBody>
      </p:sp>
      <p:sp>
        <p:nvSpPr>
          <p:cNvPr id="36" name="CaixaDeTexto 67">
            <a:extLst>
              <a:ext uri="{FF2B5EF4-FFF2-40B4-BE49-F238E27FC236}">
                <a16:creationId xmlns:a16="http://schemas.microsoft.com/office/drawing/2014/main" id="{9B89531D-5B50-6E4D-80A0-33EFEE195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976" y="5009278"/>
            <a:ext cx="17157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124" charset="-128"/>
                <a:cs typeface="Arial" panose="020B0604020202020204" pitchFamily="34" charset="0"/>
              </a:defRPr>
            </a:lvl9pPr>
          </a:lstStyle>
          <a:p>
            <a:pPr marL="0" indent="0" algn="ctr">
              <a:spcBef>
                <a:spcPct val="0"/>
              </a:spcBef>
              <a:buClr>
                <a:schemeClr val="bg1"/>
              </a:buClr>
              <a:buNone/>
            </a:pPr>
            <a:r>
              <a:rPr lang="pt-BR" altLang="pt-BR" sz="1600" b="1" dirty="0">
                <a:solidFill>
                  <a:srgbClr val="0014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 BELT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C1FEF7-A075-E720-5152-6B064A5E0031}"/>
              </a:ext>
            </a:extLst>
          </p:cNvPr>
          <p:cNvSpPr/>
          <p:nvPr/>
        </p:nvSpPr>
        <p:spPr>
          <a:xfrm rot="5400000">
            <a:off x="-2501900" y="3968748"/>
            <a:ext cx="5400000" cy="4039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656623-6C96-6560-F78A-C398C0CE743E}"/>
              </a:ext>
            </a:extLst>
          </p:cNvPr>
          <p:cNvSpPr/>
          <p:nvPr/>
        </p:nvSpPr>
        <p:spPr>
          <a:xfrm rot="5400000">
            <a:off x="-1258199" y="4855756"/>
            <a:ext cx="3708000" cy="4039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2F35F5-1DD4-AAFE-8D4C-3A09AAFB9C09}"/>
              </a:ext>
            </a:extLst>
          </p:cNvPr>
          <p:cNvSpPr/>
          <p:nvPr/>
        </p:nvSpPr>
        <p:spPr>
          <a:xfrm rot="5400000">
            <a:off x="38774" y="5820956"/>
            <a:ext cx="1902790" cy="4039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C08054-50BC-C5B8-2074-A6E891BEC1AF}"/>
              </a:ext>
            </a:extLst>
          </p:cNvPr>
          <p:cNvSpPr/>
          <p:nvPr/>
        </p:nvSpPr>
        <p:spPr>
          <a:xfrm>
            <a:off x="7329732" y="2380564"/>
            <a:ext cx="1704511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Disseminação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conhecimento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5EC599-CA9B-0E9F-D0DB-595E16D6F916}"/>
              </a:ext>
            </a:extLst>
          </p:cNvPr>
          <p:cNvGrpSpPr/>
          <p:nvPr/>
        </p:nvGrpSpPr>
        <p:grpSpPr>
          <a:xfrm>
            <a:off x="6703786" y="2471303"/>
            <a:ext cx="392539" cy="392539"/>
            <a:chOff x="1189711" y="2119429"/>
            <a:chExt cx="632188" cy="63218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4C1BB7-8E13-6C52-11C2-9FDA77C99521}"/>
                </a:ext>
              </a:extLst>
            </p:cNvPr>
            <p:cNvSpPr/>
            <p:nvPr/>
          </p:nvSpPr>
          <p:spPr>
            <a:xfrm>
              <a:off x="1189711" y="2119429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A1AF09-B969-5BA9-E703-AD4FE941444C}"/>
                </a:ext>
              </a:extLst>
            </p:cNvPr>
            <p:cNvSpPr/>
            <p:nvPr/>
          </p:nvSpPr>
          <p:spPr>
            <a:xfrm>
              <a:off x="1345950" y="2297667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4480F4-9DFB-6464-0F18-64D97E61815F}"/>
              </a:ext>
            </a:extLst>
          </p:cNvPr>
          <p:cNvGrpSpPr/>
          <p:nvPr/>
        </p:nvGrpSpPr>
        <p:grpSpPr>
          <a:xfrm>
            <a:off x="9682609" y="2503915"/>
            <a:ext cx="392539" cy="392539"/>
            <a:chOff x="7781430" y="2119429"/>
            <a:chExt cx="632188" cy="63218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CD7E66-58FC-F457-C43C-D8D6174E8A60}"/>
                </a:ext>
              </a:extLst>
            </p:cNvPr>
            <p:cNvSpPr/>
            <p:nvPr/>
          </p:nvSpPr>
          <p:spPr>
            <a:xfrm>
              <a:off x="7781430" y="2119429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AC829F2-4C4D-AC9A-06A5-492A25F0FA7C}"/>
                </a:ext>
              </a:extLst>
            </p:cNvPr>
            <p:cNvGrpSpPr/>
            <p:nvPr/>
          </p:nvGrpSpPr>
          <p:grpSpPr>
            <a:xfrm>
              <a:off x="7934809" y="2279358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E24144-7361-F5FE-FC60-DCBCF7608C00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2885C17-FC47-E2AF-DD58-E0EF42C091B9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39BF55E-C1C6-BF95-6EAC-0D1865ADCCC8}"/>
              </a:ext>
            </a:extLst>
          </p:cNvPr>
          <p:cNvSpPr/>
          <p:nvPr/>
        </p:nvSpPr>
        <p:spPr>
          <a:xfrm>
            <a:off x="10253639" y="2495448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Engajamento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dos times e sponsors 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188024-5B04-0FF8-6A7A-04CAFD707C79}"/>
              </a:ext>
            </a:extLst>
          </p:cNvPr>
          <p:cNvSpPr/>
          <p:nvPr/>
        </p:nvSpPr>
        <p:spPr>
          <a:xfrm>
            <a:off x="7426746" y="3786905"/>
            <a:ext cx="1607497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Autonomia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para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área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negócio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261972-81F8-1EC4-5F1F-366AA1C9B640}"/>
              </a:ext>
            </a:extLst>
          </p:cNvPr>
          <p:cNvGrpSpPr/>
          <p:nvPr/>
        </p:nvGrpSpPr>
        <p:grpSpPr>
          <a:xfrm>
            <a:off x="6703786" y="3822806"/>
            <a:ext cx="392539" cy="392539"/>
            <a:chOff x="1189711" y="3470932"/>
            <a:chExt cx="632188" cy="63218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C16415C-546A-E7CD-6847-5028ACA32331}"/>
                </a:ext>
              </a:extLst>
            </p:cNvPr>
            <p:cNvSpPr/>
            <p:nvPr/>
          </p:nvSpPr>
          <p:spPr>
            <a:xfrm>
              <a:off x="1189711" y="3470932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45776D8-136E-B0A0-C85E-E7213ACA3073}"/>
                </a:ext>
              </a:extLst>
            </p:cNvPr>
            <p:cNvSpPr/>
            <p:nvPr/>
          </p:nvSpPr>
          <p:spPr>
            <a:xfrm>
              <a:off x="1345950" y="3649170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7980B0-D72A-0D4C-4499-11F8F1F726FD}"/>
              </a:ext>
            </a:extLst>
          </p:cNvPr>
          <p:cNvGrpSpPr/>
          <p:nvPr/>
        </p:nvGrpSpPr>
        <p:grpSpPr>
          <a:xfrm>
            <a:off x="9682609" y="3855418"/>
            <a:ext cx="392539" cy="392539"/>
            <a:chOff x="7781430" y="3470932"/>
            <a:chExt cx="632188" cy="63218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EEF6125-B2B5-D2F5-4DF0-92C28E615530}"/>
                </a:ext>
              </a:extLst>
            </p:cNvPr>
            <p:cNvSpPr/>
            <p:nvPr/>
          </p:nvSpPr>
          <p:spPr>
            <a:xfrm>
              <a:off x="7781430" y="3470932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DAE83ED-B2CA-6631-FA2A-ACB488A4B3D4}"/>
                </a:ext>
              </a:extLst>
            </p:cNvPr>
            <p:cNvGrpSpPr/>
            <p:nvPr/>
          </p:nvGrpSpPr>
          <p:grpSpPr>
            <a:xfrm>
              <a:off x="7934809" y="3630861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A173D64-3FD3-A158-D737-19AA8ADAC83B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E328A53-74F8-ED14-E942-BAA5516EB2E9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8269E6C-040C-7726-027C-CB48635C5D0D}"/>
              </a:ext>
            </a:extLst>
          </p:cNvPr>
          <p:cNvSpPr/>
          <p:nvPr/>
        </p:nvSpPr>
        <p:spPr>
          <a:xfrm>
            <a:off x="10253639" y="3835316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Duração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dos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projetos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melhoria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57D1E2-73A1-3643-729D-D593CDF46932}"/>
              </a:ext>
            </a:extLst>
          </p:cNvPr>
          <p:cNvSpPr/>
          <p:nvPr/>
        </p:nvSpPr>
        <p:spPr>
          <a:xfrm>
            <a:off x="7426746" y="5193247"/>
            <a:ext cx="1607497" cy="57544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Cultura de Melhoria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contínua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559AC1-DB55-C643-FDF6-5660B5E8E522}"/>
              </a:ext>
            </a:extLst>
          </p:cNvPr>
          <p:cNvGrpSpPr/>
          <p:nvPr/>
        </p:nvGrpSpPr>
        <p:grpSpPr>
          <a:xfrm>
            <a:off x="6703786" y="5174309"/>
            <a:ext cx="392539" cy="392539"/>
            <a:chOff x="1189711" y="4822435"/>
            <a:chExt cx="632188" cy="63218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8F6C7F9-846B-997A-48C8-2359643734BD}"/>
                </a:ext>
              </a:extLst>
            </p:cNvPr>
            <p:cNvSpPr/>
            <p:nvPr/>
          </p:nvSpPr>
          <p:spPr>
            <a:xfrm>
              <a:off x="1189711" y="4822435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780E8E6-64FB-D61C-5B15-01DCAC0E2995}"/>
                </a:ext>
              </a:extLst>
            </p:cNvPr>
            <p:cNvSpPr/>
            <p:nvPr/>
          </p:nvSpPr>
          <p:spPr>
            <a:xfrm>
              <a:off x="1345950" y="5000673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618AFD9-58D9-9762-C9BE-95183DAD455E}"/>
              </a:ext>
            </a:extLst>
          </p:cNvPr>
          <p:cNvGrpSpPr/>
          <p:nvPr/>
        </p:nvGrpSpPr>
        <p:grpSpPr>
          <a:xfrm>
            <a:off x="9682609" y="5206921"/>
            <a:ext cx="392539" cy="392539"/>
            <a:chOff x="7781430" y="4822435"/>
            <a:chExt cx="632188" cy="63218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0CF12A8-6EF9-7A85-25CE-B125EACF5363}"/>
                </a:ext>
              </a:extLst>
            </p:cNvPr>
            <p:cNvSpPr/>
            <p:nvPr/>
          </p:nvSpPr>
          <p:spPr>
            <a:xfrm>
              <a:off x="7781430" y="4822435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195FFE7-AEFD-1E66-86B3-D6F7126A6C6F}"/>
                </a:ext>
              </a:extLst>
            </p:cNvPr>
            <p:cNvGrpSpPr/>
            <p:nvPr/>
          </p:nvGrpSpPr>
          <p:grpSpPr>
            <a:xfrm>
              <a:off x="7934809" y="4982364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48D19AE-F367-AB3D-4F8F-7B57D30FBFF8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E228694-CAA9-B2CE-2308-988D712D8CB2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2ACE3E9D-8766-2D03-83D2-95409ED43E94}"/>
              </a:ext>
            </a:extLst>
          </p:cNvPr>
          <p:cNvSpPr/>
          <p:nvPr/>
        </p:nvSpPr>
        <p:spPr>
          <a:xfrm>
            <a:off x="10253639" y="5131792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Adaptação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da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metologia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LSS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mercado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financeiro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3CE4C2-DD4A-7BE7-7BCE-F7E9020BC2DD}"/>
              </a:ext>
            </a:extLst>
          </p:cNvPr>
          <p:cNvSpPr txBox="1"/>
          <p:nvPr/>
        </p:nvSpPr>
        <p:spPr>
          <a:xfrm>
            <a:off x="7929069" y="1431813"/>
            <a:ext cx="278825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PRÓS</a:t>
            </a:r>
            <a:r>
              <a:rPr lang="en-IN" sz="2800" b="1" dirty="0"/>
              <a:t> </a:t>
            </a:r>
            <a:r>
              <a:rPr lang="en-US" sz="2800" b="1" dirty="0"/>
              <a:t>&amp;</a:t>
            </a:r>
            <a:r>
              <a:rPr lang="en-IN" sz="2800" b="1" dirty="0"/>
              <a:t> </a:t>
            </a:r>
            <a:r>
              <a:rPr lang="en-IN" sz="2800" b="1" dirty="0">
                <a:solidFill>
                  <a:schemeClr val="accent2"/>
                </a:solidFill>
              </a:rPr>
              <a:t>DESAFIOS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cxnSp>
        <p:nvCxnSpPr>
          <p:cNvPr id="73" name="Conector reto 107">
            <a:extLst>
              <a:ext uri="{FF2B5EF4-FFF2-40B4-BE49-F238E27FC236}">
                <a16:creationId xmlns:a16="http://schemas.microsoft.com/office/drawing/2014/main" id="{E29DBCBE-D161-BCE4-EF80-BCC191002A67}"/>
              </a:ext>
            </a:extLst>
          </p:cNvPr>
          <p:cNvCxnSpPr/>
          <p:nvPr/>
        </p:nvCxnSpPr>
        <p:spPr>
          <a:xfrm>
            <a:off x="6227620" y="1106194"/>
            <a:ext cx="0" cy="5342965"/>
          </a:xfrm>
          <a:prstGeom prst="line">
            <a:avLst/>
          </a:prstGeom>
          <a:ln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7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/>
      <p:bldP spid="26" grpId="0"/>
      <p:bldP spid="31" grpId="0"/>
      <p:bldP spid="33" grpId="0"/>
      <p:bldP spid="35" grpId="0"/>
      <p:bldP spid="36" grpId="0"/>
      <p:bldP spid="4" grpId="0" animBg="1"/>
      <p:bldP spid="5" grpId="0" animBg="1"/>
      <p:bldP spid="6" grpId="0" animBg="1"/>
      <p:bldP spid="12" grpId="0"/>
      <p:bldP spid="28" grpId="0"/>
      <p:bldP spid="32" grpId="0"/>
      <p:bldP spid="46" grpId="0"/>
      <p:bldP spid="49" grpId="0"/>
      <p:bldP spid="60" grpId="0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0984ACFA-D01C-8722-A48A-261F98CD4945}"/>
              </a:ext>
            </a:extLst>
          </p:cNvPr>
          <p:cNvSpPr/>
          <p:nvPr/>
        </p:nvSpPr>
        <p:spPr>
          <a:xfrm>
            <a:off x="208605" y="1106899"/>
            <a:ext cx="11673247" cy="358992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1FAFCE-8580-2226-2387-1E4AF60CF688}"/>
              </a:ext>
            </a:extLst>
          </p:cNvPr>
          <p:cNvSpPr/>
          <p:nvPr/>
        </p:nvSpPr>
        <p:spPr>
          <a:xfrm>
            <a:off x="299292" y="1211987"/>
            <a:ext cx="11472548" cy="3430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551FA9D-6D50-D49F-4C8F-D38124DB75FE}"/>
              </a:ext>
            </a:extLst>
          </p:cNvPr>
          <p:cNvSpPr/>
          <p:nvPr/>
        </p:nvSpPr>
        <p:spPr>
          <a:xfrm>
            <a:off x="8790920" y="1213153"/>
            <a:ext cx="2980920" cy="343039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1318322-2D3B-D2A8-FF89-2525531B3FEB}"/>
              </a:ext>
            </a:extLst>
          </p:cNvPr>
          <p:cNvSpPr/>
          <p:nvPr/>
        </p:nvSpPr>
        <p:spPr>
          <a:xfrm>
            <a:off x="310147" y="1211987"/>
            <a:ext cx="2980920" cy="343039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3243A71-2B78-FD4A-5D8D-2BA209C41053}"/>
              </a:ext>
            </a:extLst>
          </p:cNvPr>
          <p:cNvSpPr/>
          <p:nvPr/>
        </p:nvSpPr>
        <p:spPr>
          <a:xfrm>
            <a:off x="8258874" y="1581646"/>
            <a:ext cx="3384102" cy="2989626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3046F0F-AFF4-0C91-EC84-B504D4768697}"/>
              </a:ext>
            </a:extLst>
          </p:cNvPr>
          <p:cNvSpPr/>
          <p:nvPr/>
        </p:nvSpPr>
        <p:spPr>
          <a:xfrm>
            <a:off x="546758" y="1581646"/>
            <a:ext cx="3384102" cy="2989626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5391CB0-7015-5C9A-437C-18551FDE3CA1}"/>
              </a:ext>
            </a:extLst>
          </p:cNvPr>
          <p:cNvSpPr/>
          <p:nvPr/>
        </p:nvSpPr>
        <p:spPr>
          <a:xfrm>
            <a:off x="506798" y="3320521"/>
            <a:ext cx="2784269" cy="126742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C6AA4B2-3B68-D8E1-D3CA-867032986DAF}"/>
              </a:ext>
            </a:extLst>
          </p:cNvPr>
          <p:cNvSpPr/>
          <p:nvPr/>
        </p:nvSpPr>
        <p:spPr>
          <a:xfrm>
            <a:off x="8790920" y="3339463"/>
            <a:ext cx="2894282" cy="12594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74D64E-5E1E-3586-A220-BB49330B4C34}"/>
              </a:ext>
            </a:extLst>
          </p:cNvPr>
          <p:cNvSpPr txBox="1"/>
          <p:nvPr/>
        </p:nvSpPr>
        <p:spPr>
          <a:xfrm>
            <a:off x="5003155" y="3543372"/>
            <a:ext cx="227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Melhor experiência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903BF8B-42A6-1127-C630-CCA9F92290FB}"/>
              </a:ext>
            </a:extLst>
          </p:cNvPr>
          <p:cNvSpPr/>
          <p:nvPr/>
        </p:nvSpPr>
        <p:spPr>
          <a:xfrm>
            <a:off x="8862653" y="3076458"/>
            <a:ext cx="2914449" cy="2440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Até 6 meses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0FEE190-9315-3AB1-97E3-6A100D401E97}"/>
              </a:ext>
            </a:extLst>
          </p:cNvPr>
          <p:cNvSpPr/>
          <p:nvPr/>
        </p:nvSpPr>
        <p:spPr>
          <a:xfrm>
            <a:off x="299293" y="3076459"/>
            <a:ext cx="2817614" cy="2326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Até um 1 mês</a:t>
            </a:r>
          </a:p>
        </p:txBody>
      </p:sp>
      <p:sp>
        <p:nvSpPr>
          <p:cNvPr id="2" name="Retângulo 59">
            <a:extLst>
              <a:ext uri="{FF2B5EF4-FFF2-40B4-BE49-F238E27FC236}">
                <a16:creationId xmlns:a16="http://schemas.microsoft.com/office/drawing/2014/main" id="{C66CDE50-14BF-A25B-563F-F05321A926D6}"/>
              </a:ext>
            </a:extLst>
          </p:cNvPr>
          <p:cNvSpPr/>
          <p:nvPr/>
        </p:nvSpPr>
        <p:spPr>
          <a:xfrm>
            <a:off x="299292" y="2719401"/>
            <a:ext cx="2956353" cy="403187"/>
          </a:xfrm>
          <a:prstGeom prst="homePlat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Preparação</a:t>
            </a:r>
          </a:p>
        </p:txBody>
      </p:sp>
      <p:sp>
        <p:nvSpPr>
          <p:cNvPr id="4" name="Retângulo 59">
            <a:extLst>
              <a:ext uri="{FF2B5EF4-FFF2-40B4-BE49-F238E27FC236}">
                <a16:creationId xmlns:a16="http://schemas.microsoft.com/office/drawing/2014/main" id="{8FDEEE4A-7BCE-22C7-5694-642DBEECF1A5}"/>
              </a:ext>
            </a:extLst>
          </p:cNvPr>
          <p:cNvSpPr/>
          <p:nvPr/>
        </p:nvSpPr>
        <p:spPr>
          <a:xfrm>
            <a:off x="8827231" y="2719401"/>
            <a:ext cx="3065479" cy="403187"/>
          </a:xfrm>
          <a:prstGeom prst="chevron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Acompanhamento</a:t>
            </a:r>
          </a:p>
        </p:txBody>
      </p:sp>
      <p:pic>
        <p:nvPicPr>
          <p:cNvPr id="9" name="Picture 7" descr="triste">
            <a:extLst>
              <a:ext uri="{FF2B5EF4-FFF2-40B4-BE49-F238E27FC236}">
                <a16:creationId xmlns:a16="http://schemas.microsoft.com/office/drawing/2014/main" id="{F8D19368-248B-6D09-DCA1-8C5940D22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06" y="2736075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feliz">
            <a:extLst>
              <a:ext uri="{FF2B5EF4-FFF2-40B4-BE49-F238E27FC236}">
                <a16:creationId xmlns:a16="http://schemas.microsoft.com/office/drawing/2014/main" id="{6DC99EFA-468A-C829-DA6C-183855E3C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436" y="2762033"/>
            <a:ext cx="338278" cy="33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74864465-DC84-B616-A548-141696B313AC}"/>
              </a:ext>
            </a:extLst>
          </p:cNvPr>
          <p:cNvSpPr txBox="1"/>
          <p:nvPr/>
        </p:nvSpPr>
        <p:spPr>
          <a:xfrm>
            <a:off x="9757894" y="3590433"/>
            <a:ext cx="1013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4A4E5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Medir</a:t>
            </a: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srgbClr val="4A4E55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4A4E5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benefício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3A91FA4-84E1-B840-ACC8-D4F4C3953751}"/>
              </a:ext>
            </a:extLst>
          </p:cNvPr>
          <p:cNvSpPr txBox="1"/>
          <p:nvPr/>
        </p:nvSpPr>
        <p:spPr>
          <a:xfrm>
            <a:off x="869775" y="3631388"/>
            <a:ext cx="214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4A4E5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Definição do </a:t>
            </a: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4A4E5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escopo 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rgbClr val="4A4E5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 iniciativa </a:t>
            </a:r>
          </a:p>
        </p:txBody>
      </p:sp>
      <p:pic>
        <p:nvPicPr>
          <p:cNvPr id="45" name="Gráfico 44" descr="Atualizar com preenchimento sólido">
            <a:extLst>
              <a:ext uri="{FF2B5EF4-FFF2-40B4-BE49-F238E27FC236}">
                <a16:creationId xmlns:a16="http://schemas.microsoft.com/office/drawing/2014/main" id="{FEBB2A33-D799-2F94-A920-010DE70B7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6216" y="3618548"/>
            <a:ext cx="556660" cy="556660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2008B5CC-A6A1-1412-52C6-C54C89D03BD0}"/>
              </a:ext>
            </a:extLst>
          </p:cNvPr>
          <p:cNvSpPr/>
          <p:nvPr/>
        </p:nvSpPr>
        <p:spPr>
          <a:xfrm>
            <a:off x="3261197" y="3297970"/>
            <a:ext cx="5559230" cy="11580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E9F529F-802D-557E-1234-260370067710}"/>
              </a:ext>
            </a:extLst>
          </p:cNvPr>
          <p:cNvSpPr/>
          <p:nvPr/>
        </p:nvSpPr>
        <p:spPr>
          <a:xfrm>
            <a:off x="4419153" y="1393485"/>
            <a:ext cx="3384102" cy="2989626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54E8C6-3216-AAF4-0E3A-1394DDFA73AF}"/>
              </a:ext>
            </a:extLst>
          </p:cNvPr>
          <p:cNvSpPr/>
          <p:nvPr/>
        </p:nvSpPr>
        <p:spPr>
          <a:xfrm>
            <a:off x="3152328" y="3090972"/>
            <a:ext cx="5674903" cy="2181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3 meses</a:t>
            </a:r>
          </a:p>
        </p:txBody>
      </p:sp>
      <p:sp>
        <p:nvSpPr>
          <p:cNvPr id="24" name="Retângulo 59">
            <a:extLst>
              <a:ext uri="{FF2B5EF4-FFF2-40B4-BE49-F238E27FC236}">
                <a16:creationId xmlns:a16="http://schemas.microsoft.com/office/drawing/2014/main" id="{606B75A8-5861-4E1B-8FF1-ACD047FFF894}"/>
              </a:ext>
            </a:extLst>
          </p:cNvPr>
          <p:cNvSpPr/>
          <p:nvPr/>
        </p:nvSpPr>
        <p:spPr>
          <a:xfrm>
            <a:off x="5022414" y="2713575"/>
            <a:ext cx="2048326" cy="403187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Elaborar</a:t>
            </a:r>
          </a:p>
        </p:txBody>
      </p:sp>
      <p:sp>
        <p:nvSpPr>
          <p:cNvPr id="25" name="Retângulo 59">
            <a:extLst>
              <a:ext uri="{FF2B5EF4-FFF2-40B4-BE49-F238E27FC236}">
                <a16:creationId xmlns:a16="http://schemas.microsoft.com/office/drawing/2014/main" id="{09AD4162-7531-F2FD-163B-5618CA9AC641}"/>
              </a:ext>
            </a:extLst>
          </p:cNvPr>
          <p:cNvSpPr/>
          <p:nvPr/>
        </p:nvSpPr>
        <p:spPr>
          <a:xfrm>
            <a:off x="6921724" y="2713575"/>
            <a:ext cx="2048326" cy="403187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Experimentar</a:t>
            </a:r>
          </a:p>
        </p:txBody>
      </p:sp>
      <p:sp>
        <p:nvSpPr>
          <p:cNvPr id="30" name="Retângulo 59">
            <a:extLst>
              <a:ext uri="{FF2B5EF4-FFF2-40B4-BE49-F238E27FC236}">
                <a16:creationId xmlns:a16="http://schemas.microsoft.com/office/drawing/2014/main" id="{C97F9AB8-37F7-4A18-64E8-35D1D7AD74AC}"/>
              </a:ext>
            </a:extLst>
          </p:cNvPr>
          <p:cNvSpPr/>
          <p:nvPr/>
        </p:nvSpPr>
        <p:spPr>
          <a:xfrm>
            <a:off x="3116906" y="2713575"/>
            <a:ext cx="2048326" cy="403187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</a:t>
            </a:r>
            <a:r>
              <a:rPr kumimoji="0" lang="pt-BR" sz="1600" b="1" i="0" u="none" strike="noStrike" kern="1200" cap="none" spc="0" normalizeH="0" baseline="0" noProof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xplorar</a:t>
            </a:r>
            <a:endParaRPr kumimoji="0" lang="pt-BR" sz="1600" b="1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Picture 5" descr="confuso">
            <a:extLst>
              <a:ext uri="{FF2B5EF4-FFF2-40B4-BE49-F238E27FC236}">
                <a16:creationId xmlns:a16="http://schemas.microsoft.com/office/drawing/2014/main" id="{B163A062-6AE1-A118-99A7-3840B6B76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110" y="2761647"/>
            <a:ext cx="343760" cy="34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F5711BE-20AE-FB43-5137-C7CE520EFF54}"/>
              </a:ext>
            </a:extLst>
          </p:cNvPr>
          <p:cNvSpPr/>
          <p:nvPr/>
        </p:nvSpPr>
        <p:spPr>
          <a:xfrm>
            <a:off x="4084414" y="1294319"/>
            <a:ext cx="3838373" cy="14078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EAB4CE2-E2D2-616D-CDAB-C30BFAFCAA69}"/>
              </a:ext>
            </a:extLst>
          </p:cNvPr>
          <p:cNvSpPr txBox="1"/>
          <p:nvPr/>
        </p:nvSpPr>
        <p:spPr>
          <a:xfrm>
            <a:off x="4599750" y="1361407"/>
            <a:ext cx="2890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A4E5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Analisar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A4E5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causa raiz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A4E5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 avaliar melhor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A4E55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solução</a:t>
            </a:r>
          </a:p>
        </p:txBody>
      </p:sp>
      <p:pic>
        <p:nvPicPr>
          <p:cNvPr id="49" name="Gráfico 48" descr="Luzes acesas com preenchimento sólido">
            <a:extLst>
              <a:ext uri="{FF2B5EF4-FFF2-40B4-BE49-F238E27FC236}">
                <a16:creationId xmlns:a16="http://schemas.microsoft.com/office/drawing/2014/main" id="{D7E53C7F-9D15-2A22-BB59-0BC1D6A9B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2223" y="1415210"/>
            <a:ext cx="584775" cy="584775"/>
          </a:xfrm>
          <a:prstGeom prst="rect">
            <a:avLst/>
          </a:prstGeom>
        </p:spPr>
      </p:pic>
      <p:pic>
        <p:nvPicPr>
          <p:cNvPr id="38" name="Gráfico 37" descr="Lupa com preenchimento sólido">
            <a:extLst>
              <a:ext uri="{FF2B5EF4-FFF2-40B4-BE49-F238E27FC236}">
                <a16:creationId xmlns:a16="http://schemas.microsoft.com/office/drawing/2014/main" id="{BA03C1ED-4EFB-2438-0CA9-28AB0D83CB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699" y="3616688"/>
            <a:ext cx="577028" cy="57702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8A7F275-5AEA-BA7B-AF3C-69B729932679}"/>
              </a:ext>
            </a:extLst>
          </p:cNvPr>
          <p:cNvSpPr txBox="1"/>
          <p:nvPr/>
        </p:nvSpPr>
        <p:spPr>
          <a:xfrm>
            <a:off x="5662751" y="342402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Onda</a:t>
            </a:r>
          </a:p>
        </p:txBody>
      </p:sp>
      <p:sp>
        <p:nvSpPr>
          <p:cNvPr id="3" name="Google Shape;306;p2">
            <a:extLst>
              <a:ext uri="{FF2B5EF4-FFF2-40B4-BE49-F238E27FC236}">
                <a16:creationId xmlns:a16="http://schemas.microsoft.com/office/drawing/2014/main" id="{CD83C4AA-B202-D71E-1562-9675AF08DBA0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MELHORIA CONTÍNUA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B31CEF-BE20-2997-A525-E1281AF6F99C}"/>
              </a:ext>
            </a:extLst>
          </p:cNvPr>
          <p:cNvSpPr/>
          <p:nvPr/>
        </p:nvSpPr>
        <p:spPr>
          <a:xfrm>
            <a:off x="1058371" y="5764373"/>
            <a:ext cx="1816326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Conexão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com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modelos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agilidade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73EBAE-51EB-D6C3-181F-320462436013}"/>
              </a:ext>
            </a:extLst>
          </p:cNvPr>
          <p:cNvGrpSpPr/>
          <p:nvPr/>
        </p:nvGrpSpPr>
        <p:grpSpPr>
          <a:xfrm>
            <a:off x="432425" y="5784143"/>
            <a:ext cx="392539" cy="392539"/>
            <a:chOff x="1189711" y="2119429"/>
            <a:chExt cx="632188" cy="63218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95A1F5-8BD8-4B28-0BAD-12167E825966}"/>
                </a:ext>
              </a:extLst>
            </p:cNvPr>
            <p:cNvSpPr/>
            <p:nvPr/>
          </p:nvSpPr>
          <p:spPr>
            <a:xfrm>
              <a:off x="1189711" y="2119429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8AEA895-3100-B7BC-46FD-382667F8B9FE}"/>
                </a:ext>
              </a:extLst>
            </p:cNvPr>
            <p:cNvSpPr/>
            <p:nvPr/>
          </p:nvSpPr>
          <p:spPr>
            <a:xfrm>
              <a:off x="1345950" y="2297667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AC7640-6C40-594F-36AD-FC50A39B9344}"/>
              </a:ext>
            </a:extLst>
          </p:cNvPr>
          <p:cNvGrpSpPr/>
          <p:nvPr/>
        </p:nvGrpSpPr>
        <p:grpSpPr>
          <a:xfrm>
            <a:off x="6529363" y="5784143"/>
            <a:ext cx="392539" cy="392539"/>
            <a:chOff x="7781430" y="2119429"/>
            <a:chExt cx="632188" cy="6321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DF4FE79-4E59-0526-912B-16B03F8C6DC3}"/>
                </a:ext>
              </a:extLst>
            </p:cNvPr>
            <p:cNvSpPr/>
            <p:nvPr/>
          </p:nvSpPr>
          <p:spPr>
            <a:xfrm>
              <a:off x="7781430" y="2119429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605572-DDA4-7D9C-7A10-EDB40EE6AED8}"/>
                </a:ext>
              </a:extLst>
            </p:cNvPr>
            <p:cNvGrpSpPr/>
            <p:nvPr/>
          </p:nvGrpSpPr>
          <p:grpSpPr>
            <a:xfrm>
              <a:off x="7934809" y="2279358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6DD77B8-4D7B-C724-4000-CE9128744DF3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37D8088-BBFB-4AA8-37C6-2589B6A735BD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EE18D1B-2C79-98A5-7F38-3CBF3323B715}"/>
              </a:ext>
            </a:extLst>
          </p:cNvPr>
          <p:cNvSpPr/>
          <p:nvPr/>
        </p:nvSpPr>
        <p:spPr>
          <a:xfrm>
            <a:off x="7100393" y="5764373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Dependência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dos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facilitadores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2A3FB1-F4AA-4E0B-6FA3-7E68F1946830}"/>
              </a:ext>
            </a:extLst>
          </p:cNvPr>
          <p:cNvSpPr txBox="1"/>
          <p:nvPr/>
        </p:nvSpPr>
        <p:spPr>
          <a:xfrm>
            <a:off x="4599750" y="5102016"/>
            <a:ext cx="278825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PRÓS</a:t>
            </a:r>
            <a:r>
              <a:rPr lang="en-IN" sz="2800" b="1" dirty="0"/>
              <a:t> </a:t>
            </a:r>
            <a:r>
              <a:rPr lang="en-US" sz="2800" b="1" dirty="0"/>
              <a:t>&amp;</a:t>
            </a:r>
            <a:r>
              <a:rPr lang="en-IN" sz="2800" b="1" dirty="0"/>
              <a:t> </a:t>
            </a:r>
            <a:r>
              <a:rPr lang="en-IN" sz="2800" b="1" dirty="0">
                <a:solidFill>
                  <a:schemeClr val="accent2"/>
                </a:solidFill>
              </a:rPr>
              <a:t>DESAFIOS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45DF53-2D9B-E44F-D6FC-38669098F02B}"/>
              </a:ext>
            </a:extLst>
          </p:cNvPr>
          <p:cNvSpPr/>
          <p:nvPr/>
        </p:nvSpPr>
        <p:spPr>
          <a:xfrm>
            <a:off x="3679134" y="5764373"/>
            <a:ext cx="1704511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Cliente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como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centro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das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soluções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41C730-D007-5F76-49D6-7C996E4E2556}"/>
              </a:ext>
            </a:extLst>
          </p:cNvPr>
          <p:cNvGrpSpPr/>
          <p:nvPr/>
        </p:nvGrpSpPr>
        <p:grpSpPr>
          <a:xfrm>
            <a:off x="3053188" y="5784143"/>
            <a:ext cx="392539" cy="392539"/>
            <a:chOff x="1189711" y="2119429"/>
            <a:chExt cx="632188" cy="63218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48DF0AB-0F13-6E99-C9EA-A9DE823E916C}"/>
                </a:ext>
              </a:extLst>
            </p:cNvPr>
            <p:cNvSpPr/>
            <p:nvPr/>
          </p:nvSpPr>
          <p:spPr>
            <a:xfrm>
              <a:off x="1189711" y="2119429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C435253-E267-3CCC-FE6D-7157F12C0BB5}"/>
                </a:ext>
              </a:extLst>
            </p:cNvPr>
            <p:cNvSpPr/>
            <p:nvPr/>
          </p:nvSpPr>
          <p:spPr>
            <a:xfrm>
              <a:off x="1345950" y="2297667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3B4AE24-D5A9-EB19-5678-98C6A72E5C92}"/>
              </a:ext>
            </a:extLst>
          </p:cNvPr>
          <p:cNvGrpSpPr/>
          <p:nvPr/>
        </p:nvGrpSpPr>
        <p:grpSpPr>
          <a:xfrm>
            <a:off x="9561624" y="5784143"/>
            <a:ext cx="392539" cy="392539"/>
            <a:chOff x="7781430" y="2119429"/>
            <a:chExt cx="632188" cy="63218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F2552B0-E5C9-17C9-5D95-C115FFBD417B}"/>
                </a:ext>
              </a:extLst>
            </p:cNvPr>
            <p:cNvSpPr/>
            <p:nvPr/>
          </p:nvSpPr>
          <p:spPr>
            <a:xfrm>
              <a:off x="7781430" y="2119429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193DA0C-4A41-9505-85FD-B1A6944D4AA1}"/>
                </a:ext>
              </a:extLst>
            </p:cNvPr>
            <p:cNvGrpSpPr/>
            <p:nvPr/>
          </p:nvGrpSpPr>
          <p:grpSpPr>
            <a:xfrm>
              <a:off x="7934809" y="2279358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A7565B-B72C-027E-9B99-DFEE96BA741C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AF00F47-191D-2A2D-BA73-0EF957CF5749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0E96DA6D-E2BE-DBBF-8350-7BA548054B19}"/>
              </a:ext>
            </a:extLst>
          </p:cNvPr>
          <p:cNvSpPr/>
          <p:nvPr/>
        </p:nvSpPr>
        <p:spPr>
          <a:xfrm>
            <a:off x="10132654" y="5764373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Medição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dos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benefícios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966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E03579-BAC1-41BC-9927-53FF40D364FA}"/>
              </a:ext>
            </a:extLst>
          </p:cNvPr>
          <p:cNvSpPr txBox="1"/>
          <p:nvPr/>
        </p:nvSpPr>
        <p:spPr>
          <a:xfrm>
            <a:off x="5678981" y="180473"/>
            <a:ext cx="4295770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IN" sz="5400" dirty="0">
                <a:solidFill>
                  <a:schemeClr val="tx2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RENATO</a:t>
            </a:r>
            <a:r>
              <a:rPr lang="en-IN" sz="54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IN" sz="5400" dirty="0">
                <a:solidFill>
                  <a:schemeClr val="tx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SANCHETTA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89595-CB38-4608-8CDB-89F98D8DAE54}"/>
              </a:ext>
            </a:extLst>
          </p:cNvPr>
          <p:cNvSpPr txBox="1"/>
          <p:nvPr/>
        </p:nvSpPr>
        <p:spPr>
          <a:xfrm>
            <a:off x="5770421" y="2743200"/>
            <a:ext cx="5291279" cy="17530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rPr>
              <a:t> 20 anos de experiência em Gestão de Projetos de Melhoria Contínua. Como Master Black </a:t>
            </a:r>
            <a:r>
              <a:rPr lang="pt-BR" sz="1600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rPr>
              <a:t>Belt</a:t>
            </a:r>
            <a:r>
              <a:rPr lang="pt-BR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rPr>
              <a:t>, conduzi o programa de implantação da cultura Lean na B3, tendo treinado mais de 900 profissionais. Durante minha carreira conduzi mais de 300 projetos com entrega de valor ao cliente, ganhos financeiros e eficiência operacional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009053-2BF1-4253-A85C-3D4E21BF9F4B}"/>
              </a:ext>
            </a:extLst>
          </p:cNvPr>
          <p:cNvSpPr txBox="1"/>
          <p:nvPr/>
        </p:nvSpPr>
        <p:spPr>
          <a:xfrm>
            <a:off x="5770421" y="2260755"/>
            <a:ext cx="4986479" cy="3077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2000" b="1" kern="0" dirty="0">
                <a:solidFill>
                  <a:schemeClr val="tx2"/>
                </a:solidFill>
                <a:ea typeface="Calibri Light" charset="0"/>
                <a:cs typeface="Segoe UI" panose="020B0502040204020203" pitchFamily="34" charset="0"/>
              </a:rPr>
              <a:t>Master Black Belt | CBPP | Top 5 Managers B3</a:t>
            </a:r>
            <a:endParaRPr lang="en-US" sz="2000" b="1" dirty="0">
              <a:solidFill>
                <a:schemeClr val="tx2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D8854C-69CC-4C37-82F3-465EF6C7389D}"/>
              </a:ext>
            </a:extLst>
          </p:cNvPr>
          <p:cNvSpPr txBox="1"/>
          <p:nvPr/>
        </p:nvSpPr>
        <p:spPr>
          <a:xfrm>
            <a:off x="5770421" y="1850409"/>
            <a:ext cx="5726118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2400" kern="0" dirty="0">
                <a:solidFill>
                  <a:srgbClr val="5AA5FF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Head de Melhoria Contínua</a:t>
            </a:r>
            <a:endParaRPr lang="en-US" sz="2400" dirty="0">
              <a:solidFill>
                <a:srgbClr val="5AA5FF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1A790-9163-D9FF-7CDA-190B10147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56" y="998690"/>
            <a:ext cx="4567237" cy="6858000"/>
          </a:xfrm>
          <a:prstGeom prst="rect">
            <a:avLst/>
          </a:prstGeom>
          <a:effectLst>
            <a:outerShdw blurRad="317500" dist="38100" dir="13500000" sx="103000" sy="103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768D27-7E7E-7425-B3DB-473BC3A73B1B}"/>
              </a:ext>
            </a:extLst>
          </p:cNvPr>
          <p:cNvSpPr txBox="1"/>
          <p:nvPr/>
        </p:nvSpPr>
        <p:spPr>
          <a:xfrm>
            <a:off x="5770420" y="5158467"/>
            <a:ext cx="5291279" cy="5023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rPr>
              <a:t>Especialização em Teologia</a:t>
            </a:r>
          </a:p>
          <a:p>
            <a:pPr>
              <a:lnSpc>
                <a:spcPct val="120000"/>
              </a:lnSpc>
            </a:pPr>
            <a:r>
              <a:rPr lang="pt-BR" sz="12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rPr>
              <a:t>Universidade Presbiteriana Mackenzie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B1DD6-4FCF-DA2E-71AF-4F0C54B1F709}"/>
              </a:ext>
            </a:extLst>
          </p:cNvPr>
          <p:cNvSpPr txBox="1"/>
          <p:nvPr/>
        </p:nvSpPr>
        <p:spPr>
          <a:xfrm>
            <a:off x="5770419" y="4571879"/>
            <a:ext cx="5291279" cy="5023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rPr>
              <a:t>Graduação em Sistemas de Informação</a:t>
            </a:r>
          </a:p>
          <a:p>
            <a:pPr>
              <a:lnSpc>
                <a:spcPct val="120000"/>
              </a:lnSpc>
            </a:pPr>
            <a:r>
              <a:rPr lang="pt-BR" sz="12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Calibri Light" charset="0"/>
                <a:cs typeface="Segoe UI" panose="020B0502040204020203" pitchFamily="34" charset="0"/>
              </a:rPr>
              <a:t>Universidade Presbiteriana Mackenzie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2DEC617-B0A3-E80A-60E8-901CF725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77" y="5895622"/>
            <a:ext cx="1698996" cy="36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3 - B3SA3 -">
            <a:extLst>
              <a:ext uri="{FF2B5EF4-FFF2-40B4-BE49-F238E27FC236}">
                <a16:creationId xmlns:a16="http://schemas.microsoft.com/office/drawing/2014/main" id="{D65BB419-F687-3EB0-0354-1D23485F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86" y="5792677"/>
            <a:ext cx="670528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ivit">
            <a:extLst>
              <a:ext uri="{FF2B5EF4-FFF2-40B4-BE49-F238E27FC236}">
                <a16:creationId xmlns:a16="http://schemas.microsoft.com/office/drawing/2014/main" id="{8CA95D46-6CB6-522B-0B05-01A6200D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896" y="5789308"/>
            <a:ext cx="1931338" cy="58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21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MELHORIA CONTÍNUA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4C37386-E584-630D-6BC0-A814E15FC977}"/>
              </a:ext>
            </a:extLst>
          </p:cNvPr>
          <p:cNvSpPr txBox="1">
            <a:spLocks/>
          </p:cNvSpPr>
          <p:nvPr/>
        </p:nvSpPr>
        <p:spPr>
          <a:xfrm>
            <a:off x="642603" y="1220771"/>
            <a:ext cx="11014364" cy="528095"/>
          </a:xfrm>
          <a:prstGeom prst="rect">
            <a:avLst/>
          </a:prstGeom>
        </p:spPr>
        <p:txBody>
          <a:bodyPr lIns="0" tIns="0" rIns="0" bIns="9144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rgbClr val="F0F5F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rgbClr val="54C4F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0F5F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NOSSO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0F5F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6A73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FOCO NO CLIENTE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0F5F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0F5F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GERA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F0F5F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6A73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MELHORIA CONTÍNUA</a:t>
            </a:r>
            <a:endParaRPr kumimoji="0" lang="pt-BR" sz="3500" b="1" i="0" u="none" strike="noStrike" kern="1200" cap="none" spc="0" normalizeH="0" baseline="0" noProof="0" dirty="0">
              <a:ln>
                <a:noFill/>
              </a:ln>
              <a:solidFill>
                <a:srgbClr val="F6A73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FC1A25-17EF-D093-88C6-302986DEA6A0}"/>
              </a:ext>
            </a:extLst>
          </p:cNvPr>
          <p:cNvCxnSpPr>
            <a:cxnSpLocks/>
          </p:cNvCxnSpPr>
          <p:nvPr/>
        </p:nvCxnSpPr>
        <p:spPr>
          <a:xfrm>
            <a:off x="353785" y="1016836"/>
            <a:ext cx="115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80B005-6A62-5F46-9D90-A5A7B82B5494}"/>
              </a:ext>
            </a:extLst>
          </p:cNvPr>
          <p:cNvCxnSpPr>
            <a:cxnSpLocks/>
          </p:cNvCxnSpPr>
          <p:nvPr/>
        </p:nvCxnSpPr>
        <p:spPr>
          <a:xfrm>
            <a:off x="353785" y="1778625"/>
            <a:ext cx="115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C535E2-2F31-4364-1B85-961BCCF73BAD}"/>
              </a:ext>
            </a:extLst>
          </p:cNvPr>
          <p:cNvSpPr/>
          <p:nvPr/>
        </p:nvSpPr>
        <p:spPr>
          <a:xfrm>
            <a:off x="337457" y="2743897"/>
            <a:ext cx="3081762" cy="537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Experiência do </a:t>
            </a:r>
            <a:r>
              <a:rPr lang="pt-BR" sz="2800" b="1" dirty="0">
                <a:solidFill>
                  <a:srgbClr val="F6A7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CLIENTE</a:t>
            </a:r>
            <a:endParaRPr lang="pt-BR" sz="2400" b="1" dirty="0">
              <a:solidFill>
                <a:srgbClr val="F6A7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Graphic 29" descr="Smiling with hearts face outline with solid fill">
            <a:extLst>
              <a:ext uri="{FF2B5EF4-FFF2-40B4-BE49-F238E27FC236}">
                <a16:creationId xmlns:a16="http://schemas.microsoft.com/office/drawing/2014/main" id="{EEC3CE54-6A41-B25C-92F3-5D69139B3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4837" y="1872093"/>
            <a:ext cx="687003" cy="68700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876886F-A869-DC8C-A060-299512277CAA}"/>
              </a:ext>
            </a:extLst>
          </p:cNvPr>
          <p:cNvGrpSpPr/>
          <p:nvPr/>
        </p:nvGrpSpPr>
        <p:grpSpPr>
          <a:xfrm>
            <a:off x="183458" y="3538951"/>
            <a:ext cx="11930571" cy="0"/>
            <a:chOff x="183458" y="3455233"/>
            <a:chExt cx="11930571" cy="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CA4D1E-4C2C-1C31-5812-E5A215D6B9E7}"/>
                </a:ext>
              </a:extLst>
            </p:cNvPr>
            <p:cNvCxnSpPr>
              <a:cxnSpLocks/>
            </p:cNvCxnSpPr>
            <p:nvPr/>
          </p:nvCxnSpPr>
          <p:spPr>
            <a:xfrm>
              <a:off x="183458" y="3455233"/>
              <a:ext cx="33897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F7CFBB-BCEF-D51F-0C0B-F51DF4046097}"/>
                </a:ext>
              </a:extLst>
            </p:cNvPr>
            <p:cNvCxnSpPr>
              <a:cxnSpLocks/>
            </p:cNvCxnSpPr>
            <p:nvPr/>
          </p:nvCxnSpPr>
          <p:spPr>
            <a:xfrm>
              <a:off x="4454945" y="3455233"/>
              <a:ext cx="33897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1C46E3-AE01-6CCF-B145-85F3C2DD3FF9}"/>
                </a:ext>
              </a:extLst>
            </p:cNvPr>
            <p:cNvCxnSpPr>
              <a:cxnSpLocks/>
            </p:cNvCxnSpPr>
            <p:nvPr/>
          </p:nvCxnSpPr>
          <p:spPr>
            <a:xfrm>
              <a:off x="8724269" y="3455233"/>
              <a:ext cx="33897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C0F8152-E04F-B664-9CA4-350BECC9B512}"/>
              </a:ext>
            </a:extLst>
          </p:cNvPr>
          <p:cNvSpPr/>
          <p:nvPr/>
        </p:nvSpPr>
        <p:spPr>
          <a:xfrm>
            <a:off x="183369" y="3599527"/>
            <a:ext cx="3389938" cy="537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Oferecer ao cliente a melhor experiência com os processos da B3</a:t>
            </a:r>
            <a:endParaRPr lang="pt-BR" sz="1400" b="1" dirty="0">
              <a:solidFill>
                <a:srgbClr val="F6A7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1089F0-C765-2B60-4F86-8891EE6C07DA}"/>
              </a:ext>
            </a:extLst>
          </p:cNvPr>
          <p:cNvGrpSpPr/>
          <p:nvPr/>
        </p:nvGrpSpPr>
        <p:grpSpPr>
          <a:xfrm>
            <a:off x="183458" y="4195096"/>
            <a:ext cx="11930571" cy="0"/>
            <a:chOff x="183458" y="3455233"/>
            <a:chExt cx="11930571" cy="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EC6D3AF-176F-B4DD-96DC-4706A8AB2DF3}"/>
                </a:ext>
              </a:extLst>
            </p:cNvPr>
            <p:cNvCxnSpPr>
              <a:cxnSpLocks/>
            </p:cNvCxnSpPr>
            <p:nvPr/>
          </p:nvCxnSpPr>
          <p:spPr>
            <a:xfrm>
              <a:off x="183458" y="3455233"/>
              <a:ext cx="33897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B0357EF-16B8-B3C2-F257-D8FE8C76DEB5}"/>
                </a:ext>
              </a:extLst>
            </p:cNvPr>
            <p:cNvCxnSpPr>
              <a:cxnSpLocks/>
            </p:cNvCxnSpPr>
            <p:nvPr/>
          </p:nvCxnSpPr>
          <p:spPr>
            <a:xfrm>
              <a:off x="4454945" y="3455233"/>
              <a:ext cx="33897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4967D74-20C2-B937-E6DE-763DFF80153A}"/>
                </a:ext>
              </a:extLst>
            </p:cNvPr>
            <p:cNvCxnSpPr>
              <a:cxnSpLocks/>
            </p:cNvCxnSpPr>
            <p:nvPr/>
          </p:nvCxnSpPr>
          <p:spPr>
            <a:xfrm>
              <a:off x="8724269" y="3455233"/>
              <a:ext cx="33897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FF65F03-8945-62BE-3D8B-62474C5014D5}"/>
              </a:ext>
            </a:extLst>
          </p:cNvPr>
          <p:cNvSpPr/>
          <p:nvPr/>
        </p:nvSpPr>
        <p:spPr>
          <a:xfrm>
            <a:off x="183288" y="4212909"/>
            <a:ext cx="3389938" cy="1174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rgbClr val="55C4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FOCO É SEMPRE O CLIENTE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entrevistas com os clientes para entender a necessidade</a:t>
            </a:r>
          </a:p>
          <a:p>
            <a:r>
              <a:rPr lang="pt-BR" sz="1200" dirty="0">
                <a:solidFill>
                  <a:srgbClr val="F6A7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#Coragem</a:t>
            </a:r>
            <a:endParaRPr lang="pt-BR" sz="1400" dirty="0">
              <a:solidFill>
                <a:srgbClr val="F6A7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rgbClr val="55C4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PRIORIZAMOS</a:t>
            </a:r>
          </a:p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desenho  de soluções simples e que enderecem a necessidade do cliente</a:t>
            </a:r>
          </a:p>
          <a:p>
            <a:r>
              <a:rPr lang="pt-BR" sz="1200" dirty="0">
                <a:solidFill>
                  <a:srgbClr val="F6A7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#Delegação</a:t>
            </a:r>
            <a:endParaRPr lang="pt-BR" sz="1400" dirty="0">
              <a:solidFill>
                <a:srgbClr val="F6A7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0A66F4-5910-8137-324F-510F0CBC2FFE}"/>
              </a:ext>
            </a:extLst>
          </p:cNvPr>
          <p:cNvSpPr/>
          <p:nvPr/>
        </p:nvSpPr>
        <p:spPr>
          <a:xfrm>
            <a:off x="4608944" y="2743897"/>
            <a:ext cx="3081762" cy="537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F6A7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INOVAÇÃO</a:t>
            </a:r>
            <a:endParaRPr lang="pt-BR" sz="2400" b="1" dirty="0">
              <a:solidFill>
                <a:srgbClr val="F6A7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Graphic 41" descr="Lightbulb and gear with solid fill">
            <a:extLst>
              <a:ext uri="{FF2B5EF4-FFF2-40B4-BE49-F238E27FC236}">
                <a16:creationId xmlns:a16="http://schemas.microsoft.com/office/drawing/2014/main" id="{9DA00916-7B63-F1A9-0B30-BE1DA7E1D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6324" y="1872093"/>
            <a:ext cx="687003" cy="68700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4689CC5-0D27-73BE-87C1-C4BB32BED6E2}"/>
              </a:ext>
            </a:extLst>
          </p:cNvPr>
          <p:cNvSpPr/>
          <p:nvPr/>
        </p:nvSpPr>
        <p:spPr>
          <a:xfrm>
            <a:off x="4608944" y="3599527"/>
            <a:ext cx="3081762" cy="537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Implementar soluções inovadoras em processos</a:t>
            </a:r>
            <a:endParaRPr lang="pt-BR" sz="1400" b="1" dirty="0">
              <a:solidFill>
                <a:srgbClr val="F6A7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2BA218-7769-8C46-D646-49934EF70A61}"/>
              </a:ext>
            </a:extLst>
          </p:cNvPr>
          <p:cNvSpPr/>
          <p:nvPr/>
        </p:nvSpPr>
        <p:spPr>
          <a:xfrm>
            <a:off x="8878268" y="2743897"/>
            <a:ext cx="3081762" cy="537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F6A7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EFICIÊNCIA</a:t>
            </a:r>
            <a:r>
              <a:rPr lang="pt-BR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operacional</a:t>
            </a:r>
          </a:p>
        </p:txBody>
      </p:sp>
      <p:pic>
        <p:nvPicPr>
          <p:cNvPr id="45" name="Graphic 44" descr="Circles with arrows with solid fill">
            <a:extLst>
              <a:ext uri="{FF2B5EF4-FFF2-40B4-BE49-F238E27FC236}">
                <a16:creationId xmlns:a16="http://schemas.microsoft.com/office/drawing/2014/main" id="{202EA2F8-088D-5F7A-D32B-C3C14BDCC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75648" y="1872093"/>
            <a:ext cx="687003" cy="68700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1241B53-F0B8-A518-1B34-1E4B9ABBB9B6}"/>
              </a:ext>
            </a:extLst>
          </p:cNvPr>
          <p:cNvSpPr/>
          <p:nvPr/>
        </p:nvSpPr>
        <p:spPr>
          <a:xfrm>
            <a:off x="8724180" y="3599527"/>
            <a:ext cx="3389938" cy="537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Desenvolver processos robustos, simples e aderentes à cultura B3</a:t>
            </a:r>
            <a:endParaRPr lang="pt-BR" sz="1400" b="1" dirty="0">
              <a:solidFill>
                <a:srgbClr val="F6A7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D4A3F1-265C-670F-B769-19DB6EF8FDC3}"/>
              </a:ext>
            </a:extLst>
          </p:cNvPr>
          <p:cNvSpPr/>
          <p:nvPr/>
        </p:nvSpPr>
        <p:spPr>
          <a:xfrm>
            <a:off x="4508283" y="4212909"/>
            <a:ext cx="3389938" cy="1174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rgbClr val="55C4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MELHORAMOS SEMPRE</a:t>
            </a:r>
          </a:p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conexão da B3 com o ecossistema de inovação </a:t>
            </a:r>
          </a:p>
          <a:p>
            <a:endParaRPr lang="pt-BR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rgbClr val="55C4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PERDEMOS TEMPO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automação de processos com novas tecnologias e IA</a:t>
            </a:r>
          </a:p>
          <a:p>
            <a:r>
              <a:rPr lang="pt-BR" sz="1200" dirty="0">
                <a:solidFill>
                  <a:srgbClr val="F6A7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#Coragem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6BA04D-4D06-5012-4855-E18B68E3051E}"/>
              </a:ext>
            </a:extLst>
          </p:cNvPr>
          <p:cNvSpPr/>
          <p:nvPr/>
        </p:nvSpPr>
        <p:spPr>
          <a:xfrm>
            <a:off x="8818316" y="4212909"/>
            <a:ext cx="3389938" cy="1174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b="1" dirty="0">
                <a:solidFill>
                  <a:srgbClr val="55C4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SOMOS DONOS</a:t>
            </a:r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alocação de recursos da B3 de forma responsável e eficiente</a:t>
            </a:r>
          </a:p>
          <a:p>
            <a:r>
              <a:rPr lang="pt-BR" sz="1200" dirty="0">
                <a:solidFill>
                  <a:srgbClr val="F6A7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#Coragem #Franqueza</a:t>
            </a:r>
            <a:endParaRPr lang="pt-BR" sz="1400" dirty="0">
              <a:solidFill>
                <a:srgbClr val="F6A7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b="1" dirty="0">
                <a:solidFill>
                  <a:srgbClr val="55C4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FOCO NO FUTURO</a:t>
            </a:r>
          </a:p>
          <a:p>
            <a:r>
              <a:rPr lang="pt-BR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avaliação de impacto em nossos stakeholders</a:t>
            </a:r>
          </a:p>
          <a:p>
            <a:endParaRPr lang="pt-BR" sz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AUTOMAÇÃO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30A168-AA82-09FD-689B-83B4BC64F362}"/>
              </a:ext>
            </a:extLst>
          </p:cNvPr>
          <p:cNvGrpSpPr/>
          <p:nvPr/>
        </p:nvGrpSpPr>
        <p:grpSpPr>
          <a:xfrm>
            <a:off x="209898" y="1322114"/>
            <a:ext cx="1440000" cy="1440000"/>
            <a:chOff x="4828487" y="3003451"/>
            <a:chExt cx="1584000" cy="1584000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D6299655-8636-960E-B349-E1D0E9A2DDBF}"/>
                </a:ext>
              </a:extLst>
            </p:cNvPr>
            <p:cNvSpPr/>
            <p:nvPr/>
          </p:nvSpPr>
          <p:spPr>
            <a:xfrm>
              <a:off x="4828487" y="3003451"/>
              <a:ext cx="1584000" cy="1584000"/>
            </a:xfrm>
            <a:prstGeom prst="flowChartConnector">
              <a:avLst/>
            </a:prstGeom>
            <a:solidFill>
              <a:srgbClr val="F0F5FD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BA5D6E7B-161B-EB62-351A-90AB7966CED9}"/>
                </a:ext>
              </a:extLst>
            </p:cNvPr>
            <p:cNvSpPr/>
            <p:nvPr/>
          </p:nvSpPr>
          <p:spPr>
            <a:xfrm>
              <a:off x="4900487" y="3075451"/>
              <a:ext cx="1440000" cy="1440000"/>
            </a:xfrm>
            <a:prstGeom prst="flowChartConnector">
              <a:avLst/>
            </a:prstGeom>
            <a:solidFill>
              <a:srgbClr val="F0F5F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pt-B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60114D-5A2D-8256-942A-09C2A4411B1D}"/>
              </a:ext>
            </a:extLst>
          </p:cNvPr>
          <p:cNvGrpSpPr/>
          <p:nvPr/>
        </p:nvGrpSpPr>
        <p:grpSpPr>
          <a:xfrm>
            <a:off x="275352" y="3283549"/>
            <a:ext cx="1309091" cy="1309091"/>
            <a:chOff x="6742712" y="4026791"/>
            <a:chExt cx="1584000" cy="1584000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937430BA-F730-2361-3AE8-7119719A5CD1}"/>
                </a:ext>
              </a:extLst>
            </p:cNvPr>
            <p:cNvSpPr/>
            <p:nvPr/>
          </p:nvSpPr>
          <p:spPr>
            <a:xfrm>
              <a:off x="6742712" y="4026791"/>
              <a:ext cx="1584000" cy="1584000"/>
            </a:xfrm>
            <a:prstGeom prst="flowChartConnector">
              <a:avLst/>
            </a:prstGeom>
            <a:solidFill>
              <a:srgbClr val="F0F5FD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145F7242-FB93-00D9-19FD-99ECCE1676E6}"/>
                </a:ext>
              </a:extLst>
            </p:cNvPr>
            <p:cNvSpPr/>
            <p:nvPr/>
          </p:nvSpPr>
          <p:spPr>
            <a:xfrm>
              <a:off x="6814712" y="4098791"/>
              <a:ext cx="1440000" cy="1440000"/>
            </a:xfrm>
            <a:prstGeom prst="flowChartConnector">
              <a:avLst/>
            </a:prstGeom>
            <a:solidFill>
              <a:srgbClr val="F0F5F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658B79-3701-FB91-63E0-A3F888F48237}"/>
              </a:ext>
            </a:extLst>
          </p:cNvPr>
          <p:cNvGrpSpPr/>
          <p:nvPr/>
        </p:nvGrpSpPr>
        <p:grpSpPr>
          <a:xfrm>
            <a:off x="2365159" y="1501166"/>
            <a:ext cx="1081894" cy="1081894"/>
            <a:chOff x="6742712" y="1980111"/>
            <a:chExt cx="1584000" cy="1584000"/>
          </a:xfrm>
        </p:grpSpPr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86AAF33B-C96B-AF67-678F-62ACA5F1BE11}"/>
                </a:ext>
              </a:extLst>
            </p:cNvPr>
            <p:cNvSpPr/>
            <p:nvPr/>
          </p:nvSpPr>
          <p:spPr>
            <a:xfrm>
              <a:off x="6742712" y="1980111"/>
              <a:ext cx="1584000" cy="1584000"/>
            </a:xfrm>
            <a:prstGeom prst="flowChartConnector">
              <a:avLst/>
            </a:prstGeom>
            <a:solidFill>
              <a:srgbClr val="DDDDDD"/>
            </a:solidFill>
            <a:ln w="38100">
              <a:solidFill>
                <a:srgbClr val="4A4E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DCFB4E86-225E-044C-F8F4-71793C79B9D6}"/>
                </a:ext>
              </a:extLst>
            </p:cNvPr>
            <p:cNvSpPr/>
            <p:nvPr/>
          </p:nvSpPr>
          <p:spPr>
            <a:xfrm>
              <a:off x="6814712" y="2052111"/>
              <a:ext cx="1440000" cy="1440000"/>
            </a:xfrm>
            <a:prstGeom prst="flowChartConnector">
              <a:avLst/>
            </a:prstGeom>
            <a:solidFill>
              <a:srgbClr val="DDDDDD"/>
            </a:solidFill>
            <a:ln>
              <a:solidFill>
                <a:srgbClr val="4A4E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15A35-548D-8ECB-F518-A1BD3C963AFB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1649898" y="2042113"/>
            <a:ext cx="71526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638A90-159F-1020-11F1-779C8A47A0F7}"/>
              </a:ext>
            </a:extLst>
          </p:cNvPr>
          <p:cNvCxnSpPr>
            <a:cxnSpLocks/>
            <a:stCxn id="9" idx="4"/>
            <a:endCxn id="13" idx="0"/>
          </p:cNvCxnSpPr>
          <p:nvPr/>
        </p:nvCxnSpPr>
        <p:spPr>
          <a:xfrm>
            <a:off x="929898" y="2762114"/>
            <a:ext cx="0" cy="521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0E68D-A415-D164-B3AC-61D921CC2E43}"/>
              </a:ext>
            </a:extLst>
          </p:cNvPr>
          <p:cNvSpPr/>
          <p:nvPr/>
        </p:nvSpPr>
        <p:spPr>
          <a:xfrm>
            <a:off x="222019" y="1909004"/>
            <a:ext cx="1422045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13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13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0013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Hiper-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0013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automação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13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algn="ctr"/>
            <a:endParaRPr lang="pt-BR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B90BFC-1836-AF15-F1AA-580A36F8C19A}"/>
              </a:ext>
            </a:extLst>
          </p:cNvPr>
          <p:cNvSpPr/>
          <p:nvPr/>
        </p:nvSpPr>
        <p:spPr>
          <a:xfrm>
            <a:off x="2264934" y="1887270"/>
            <a:ext cx="1292768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4A4E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Citizens</a:t>
            </a:r>
            <a:r>
              <a:rPr lang="pt-BR" sz="1400" dirty="0">
                <a:solidFill>
                  <a:srgbClr val="4A4E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400" dirty="0" err="1">
                <a:solidFill>
                  <a:srgbClr val="4A4E5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endParaRPr lang="pt-BR" sz="1400" dirty="0">
              <a:solidFill>
                <a:srgbClr val="4A4E5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30E436-82A6-8F89-627A-1D61153F0981}"/>
              </a:ext>
            </a:extLst>
          </p:cNvPr>
          <p:cNvSpPr/>
          <p:nvPr/>
        </p:nvSpPr>
        <p:spPr>
          <a:xfrm>
            <a:off x="286489" y="3772882"/>
            <a:ext cx="1292768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Federations</a:t>
            </a:r>
            <a:endParaRPr lang="pt-B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A Automation Anywhere supera as metas do primeiro trimestre, alavancada por  negociações baseadas em IA generativa e pela atração de mais parceiros">
            <a:extLst>
              <a:ext uri="{FF2B5EF4-FFF2-40B4-BE49-F238E27FC236}">
                <a16:creationId xmlns:a16="http://schemas.microsoft.com/office/drawing/2014/main" id="{AA48BC6D-A17C-3FCE-0F98-7AB5763E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6" y="5307263"/>
            <a:ext cx="1812264" cy="94907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B3CF571-A484-1A62-3034-333FFDC80D0E}"/>
              </a:ext>
            </a:extLst>
          </p:cNvPr>
          <p:cNvSpPr/>
          <p:nvPr/>
        </p:nvSpPr>
        <p:spPr>
          <a:xfrm>
            <a:off x="3526622" y="1822901"/>
            <a:ext cx="3239938" cy="537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Pessoas das áreas  de negócios que não possuem formação formal em programação, mas que utilizam ferramentas de desenvolvimento de baixo código ou sem código para criar aplicações ou soluções tecnológicas. </a:t>
            </a:r>
            <a:endParaRPr lang="pt-BR" sz="1400" b="1" dirty="0">
              <a:solidFill>
                <a:srgbClr val="F6A7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DB1AF-F057-0689-6470-42B5051883AD}"/>
              </a:ext>
            </a:extLst>
          </p:cNvPr>
          <p:cNvSpPr txBox="1"/>
          <p:nvPr/>
        </p:nvSpPr>
        <p:spPr>
          <a:xfrm>
            <a:off x="1768606" y="3597656"/>
            <a:ext cx="4997954" cy="1169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Áreas federadas dentro de um </a:t>
            </a:r>
            <a:r>
              <a:rPr lang="pt-BR" dirty="0" err="1"/>
              <a:t>CoE</a:t>
            </a:r>
            <a:r>
              <a:rPr lang="pt-BR" dirty="0"/>
              <a:t> de </a:t>
            </a:r>
            <a:r>
              <a:rPr lang="pt-BR" dirty="0" err="1"/>
              <a:t>Hyperautomação</a:t>
            </a:r>
            <a:r>
              <a:rPr lang="pt-BR" dirty="0"/>
              <a:t> têm autonomia para adaptar e personalizar as soluções de automação às suas necessidades específicas, desde que estejam alinhadas com as diretrizes e padrões estabelecidos pelo </a:t>
            </a:r>
            <a:r>
              <a:rPr lang="pt-BR" dirty="0" err="1"/>
              <a:t>CoE</a:t>
            </a:r>
            <a:r>
              <a:rPr lang="pt-BR" dirty="0"/>
              <a:t>. Isso permite que a organização aproveite os benefícios da automação de processos de forma descentralizada, atendendo às demandas e peculiaridades de cada área de negócio.</a:t>
            </a:r>
          </a:p>
        </p:txBody>
      </p:sp>
      <p:pic>
        <p:nvPicPr>
          <p:cNvPr id="1030" name="Picture 6" descr="microsoft-power-automate-logo - TechAir">
            <a:extLst>
              <a:ext uri="{FF2B5EF4-FFF2-40B4-BE49-F238E27FC236}">
                <a16:creationId xmlns:a16="http://schemas.microsoft.com/office/drawing/2014/main" id="{DDFDD5AB-E542-A759-6274-994081988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7" t="13068" r="10408" b="19144"/>
          <a:stretch/>
        </p:blipFill>
        <p:spPr bwMode="auto">
          <a:xfrm>
            <a:off x="2411276" y="5307263"/>
            <a:ext cx="1880193" cy="9490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86D7FFD-726F-1544-F8BC-62E835BE8BC4}"/>
              </a:ext>
            </a:extLst>
          </p:cNvPr>
          <p:cNvSpPr/>
          <p:nvPr/>
        </p:nvSpPr>
        <p:spPr>
          <a:xfrm>
            <a:off x="7626912" y="2380564"/>
            <a:ext cx="1704511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Conexão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com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programas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melhoria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contínua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194CE9-6B3C-52E8-82F9-F8B555AB48F8}"/>
              </a:ext>
            </a:extLst>
          </p:cNvPr>
          <p:cNvGrpSpPr/>
          <p:nvPr/>
        </p:nvGrpSpPr>
        <p:grpSpPr>
          <a:xfrm>
            <a:off x="7000966" y="2471303"/>
            <a:ext cx="392539" cy="392539"/>
            <a:chOff x="1189711" y="2119429"/>
            <a:chExt cx="632188" cy="63218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00A5D3-9DED-6CCD-F6EA-CB0121313113}"/>
                </a:ext>
              </a:extLst>
            </p:cNvPr>
            <p:cNvSpPr/>
            <p:nvPr/>
          </p:nvSpPr>
          <p:spPr>
            <a:xfrm>
              <a:off x="1189711" y="2119429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4431C8-216A-4984-2277-5A5EA427EB92}"/>
                </a:ext>
              </a:extLst>
            </p:cNvPr>
            <p:cNvSpPr/>
            <p:nvPr/>
          </p:nvSpPr>
          <p:spPr>
            <a:xfrm>
              <a:off x="1345950" y="2297667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69CEF5-B6BE-E1DD-1FCE-BC48F5D51FBB}"/>
              </a:ext>
            </a:extLst>
          </p:cNvPr>
          <p:cNvGrpSpPr/>
          <p:nvPr/>
        </p:nvGrpSpPr>
        <p:grpSpPr>
          <a:xfrm>
            <a:off x="9767300" y="2503915"/>
            <a:ext cx="392539" cy="392539"/>
            <a:chOff x="7781430" y="2119429"/>
            <a:chExt cx="632188" cy="6321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29CD737-33D7-A43E-6D53-4FF87C54A506}"/>
                </a:ext>
              </a:extLst>
            </p:cNvPr>
            <p:cNvSpPr/>
            <p:nvPr/>
          </p:nvSpPr>
          <p:spPr>
            <a:xfrm>
              <a:off x="7781430" y="2119429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886452A-BDC4-B183-7A77-957521F450A3}"/>
                </a:ext>
              </a:extLst>
            </p:cNvPr>
            <p:cNvGrpSpPr/>
            <p:nvPr/>
          </p:nvGrpSpPr>
          <p:grpSpPr>
            <a:xfrm>
              <a:off x="7934809" y="2279358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EDBA0F4-2E2F-73FE-B2AD-494C59D8CB73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859D360-3296-7217-A78C-5D0DE6C1648C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78942-627B-DA3E-3EEA-49F5DA9D8F0D}"/>
              </a:ext>
            </a:extLst>
          </p:cNvPr>
          <p:cNvSpPr/>
          <p:nvPr/>
        </p:nvSpPr>
        <p:spPr>
          <a:xfrm>
            <a:off x="10338330" y="2453830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“Hype” da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automação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641E83-45AE-E29D-92F4-886AD1B92E94}"/>
              </a:ext>
            </a:extLst>
          </p:cNvPr>
          <p:cNvSpPr/>
          <p:nvPr/>
        </p:nvSpPr>
        <p:spPr>
          <a:xfrm>
            <a:off x="7723926" y="3786905"/>
            <a:ext cx="1607497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Potencialização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dos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benefícios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2DB522-96D0-E94C-049B-B111FDB025B3}"/>
              </a:ext>
            </a:extLst>
          </p:cNvPr>
          <p:cNvGrpSpPr/>
          <p:nvPr/>
        </p:nvGrpSpPr>
        <p:grpSpPr>
          <a:xfrm>
            <a:off x="7000966" y="3822806"/>
            <a:ext cx="392539" cy="392539"/>
            <a:chOff x="1189711" y="3470932"/>
            <a:chExt cx="632188" cy="6321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34A4A04-3721-675B-A204-61B2F239F7D9}"/>
                </a:ext>
              </a:extLst>
            </p:cNvPr>
            <p:cNvSpPr/>
            <p:nvPr/>
          </p:nvSpPr>
          <p:spPr>
            <a:xfrm>
              <a:off x="1189711" y="3470932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0517F0-39B7-0EB6-0F54-E35AC5BFA8C6}"/>
                </a:ext>
              </a:extLst>
            </p:cNvPr>
            <p:cNvSpPr/>
            <p:nvPr/>
          </p:nvSpPr>
          <p:spPr>
            <a:xfrm>
              <a:off x="1345950" y="3649170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4D9B70-0140-3D4E-42FA-13F6F7FD3B5E}"/>
              </a:ext>
            </a:extLst>
          </p:cNvPr>
          <p:cNvGrpSpPr/>
          <p:nvPr/>
        </p:nvGrpSpPr>
        <p:grpSpPr>
          <a:xfrm>
            <a:off x="9767300" y="3855418"/>
            <a:ext cx="392539" cy="392539"/>
            <a:chOff x="7781430" y="3470932"/>
            <a:chExt cx="632188" cy="63218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9E50059-C6E4-889D-EF0A-A4FBA3E83C9E}"/>
                </a:ext>
              </a:extLst>
            </p:cNvPr>
            <p:cNvSpPr/>
            <p:nvPr/>
          </p:nvSpPr>
          <p:spPr>
            <a:xfrm>
              <a:off x="7781430" y="3470932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7C0C105-1C80-6940-AD26-3B09F413AE2B}"/>
                </a:ext>
              </a:extLst>
            </p:cNvPr>
            <p:cNvGrpSpPr/>
            <p:nvPr/>
          </p:nvGrpSpPr>
          <p:grpSpPr>
            <a:xfrm>
              <a:off x="7934809" y="3630861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5AB6EE2-0D9B-908A-78E5-D1794D2FE139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02ADAFC-E70C-8604-3080-AEFC8E978FBD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1C7A0E7-C4D8-E1F2-9D8E-95731384D5C8}"/>
              </a:ext>
            </a:extLst>
          </p:cNvPr>
          <p:cNvSpPr/>
          <p:nvPr/>
        </p:nvSpPr>
        <p:spPr>
          <a:xfrm>
            <a:off x="10338329" y="3728065"/>
            <a:ext cx="1838649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Parâmetros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para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selecionar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as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melhores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oportunidades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6E3747-0608-C6B3-2A91-F38C8BA0A5BB}"/>
              </a:ext>
            </a:extLst>
          </p:cNvPr>
          <p:cNvSpPr/>
          <p:nvPr/>
        </p:nvSpPr>
        <p:spPr>
          <a:xfrm>
            <a:off x="7723926" y="5193247"/>
            <a:ext cx="1607497" cy="57544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Mensuração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de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benefícios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AC3DF7-EB68-355D-6F31-2618390F99B6}"/>
              </a:ext>
            </a:extLst>
          </p:cNvPr>
          <p:cNvGrpSpPr/>
          <p:nvPr/>
        </p:nvGrpSpPr>
        <p:grpSpPr>
          <a:xfrm>
            <a:off x="7000966" y="5174309"/>
            <a:ext cx="392539" cy="392539"/>
            <a:chOff x="1189711" y="4822435"/>
            <a:chExt cx="632188" cy="63218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BF00620-AC2A-E273-6B1A-44E21A226579}"/>
                </a:ext>
              </a:extLst>
            </p:cNvPr>
            <p:cNvSpPr/>
            <p:nvPr/>
          </p:nvSpPr>
          <p:spPr>
            <a:xfrm>
              <a:off x="1189711" y="4822435"/>
              <a:ext cx="632188" cy="6321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1D06F67-6C6E-BBE6-5646-019578A42AC9}"/>
                </a:ext>
              </a:extLst>
            </p:cNvPr>
            <p:cNvSpPr/>
            <p:nvPr/>
          </p:nvSpPr>
          <p:spPr>
            <a:xfrm>
              <a:off x="1345950" y="5000673"/>
              <a:ext cx="319709" cy="275713"/>
            </a:xfrm>
            <a:custGeom>
              <a:avLst/>
              <a:gdLst>
                <a:gd name="connsiteX0" fmla="*/ 5440 w 612029"/>
                <a:gd name="connsiteY0" fmla="*/ 245320 h 523149"/>
                <a:gd name="connsiteX1" fmla="*/ 71942 w 612029"/>
                <a:gd name="connsiteY1" fmla="*/ 200986 h 523149"/>
                <a:gd name="connsiteX2" fmla="*/ 193862 w 612029"/>
                <a:gd name="connsiteY2" fmla="*/ 339531 h 523149"/>
                <a:gd name="connsiteX3" fmla="*/ 373971 w 612029"/>
                <a:gd name="connsiteY3" fmla="*/ 7022 h 523149"/>
                <a:gd name="connsiteX4" fmla="*/ 609498 w 612029"/>
                <a:gd name="connsiteY4" fmla="*/ 145567 h 523149"/>
                <a:gd name="connsiteX5" fmla="*/ 213258 w 612029"/>
                <a:gd name="connsiteY5" fmla="*/ 522411 h 523149"/>
                <a:gd name="connsiteX6" fmla="*/ 5440 w 612029"/>
                <a:gd name="connsiteY6" fmla="*/ 245320 h 523149"/>
                <a:gd name="connsiteX0" fmla="*/ 0 w 606589"/>
                <a:gd name="connsiteY0" fmla="*/ 245320 h 523149"/>
                <a:gd name="connsiteX1" fmla="*/ 66502 w 606589"/>
                <a:gd name="connsiteY1" fmla="*/ 200986 h 523149"/>
                <a:gd name="connsiteX2" fmla="*/ 188422 w 606589"/>
                <a:gd name="connsiteY2" fmla="*/ 339531 h 523149"/>
                <a:gd name="connsiteX3" fmla="*/ 368531 w 606589"/>
                <a:gd name="connsiteY3" fmla="*/ 7022 h 523149"/>
                <a:gd name="connsiteX4" fmla="*/ 604058 w 606589"/>
                <a:gd name="connsiteY4" fmla="*/ 145567 h 523149"/>
                <a:gd name="connsiteX5" fmla="*/ 207818 w 606589"/>
                <a:gd name="connsiteY5" fmla="*/ 522411 h 523149"/>
                <a:gd name="connsiteX6" fmla="*/ 0 w 606589"/>
                <a:gd name="connsiteY6" fmla="*/ 245320 h 523149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6127"/>
                <a:gd name="connsiteX1" fmla="*/ 66502 w 604058"/>
                <a:gd name="connsiteY1" fmla="*/ 193964 h 516127"/>
                <a:gd name="connsiteX2" fmla="*/ 188422 w 604058"/>
                <a:gd name="connsiteY2" fmla="*/ 332509 h 516127"/>
                <a:gd name="connsiteX3" fmla="*/ 368531 w 604058"/>
                <a:gd name="connsiteY3" fmla="*/ 0 h 516127"/>
                <a:gd name="connsiteX4" fmla="*/ 604058 w 604058"/>
                <a:gd name="connsiteY4" fmla="*/ 138545 h 516127"/>
                <a:gd name="connsiteX5" fmla="*/ 207818 w 604058"/>
                <a:gd name="connsiteY5" fmla="*/ 515389 h 516127"/>
                <a:gd name="connsiteX6" fmla="*/ 0 w 604058"/>
                <a:gd name="connsiteY6" fmla="*/ 238298 h 516127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40693"/>
                <a:gd name="connsiteX1" fmla="*/ 66502 w 604058"/>
                <a:gd name="connsiteY1" fmla="*/ 193964 h 540693"/>
                <a:gd name="connsiteX2" fmla="*/ 188422 w 604058"/>
                <a:gd name="connsiteY2" fmla="*/ 332509 h 540693"/>
                <a:gd name="connsiteX3" fmla="*/ 368531 w 604058"/>
                <a:gd name="connsiteY3" fmla="*/ 0 h 540693"/>
                <a:gd name="connsiteX4" fmla="*/ 604058 w 604058"/>
                <a:gd name="connsiteY4" fmla="*/ 138545 h 540693"/>
                <a:gd name="connsiteX5" fmla="*/ 207818 w 604058"/>
                <a:gd name="connsiteY5" fmla="*/ 515389 h 540693"/>
                <a:gd name="connsiteX6" fmla="*/ 0 w 604058"/>
                <a:gd name="connsiteY6" fmla="*/ 238298 h 540693"/>
                <a:gd name="connsiteX0" fmla="*/ 0 w 604058"/>
                <a:gd name="connsiteY0" fmla="*/ 238298 h 516553"/>
                <a:gd name="connsiteX1" fmla="*/ 66502 w 604058"/>
                <a:gd name="connsiteY1" fmla="*/ 193964 h 516553"/>
                <a:gd name="connsiteX2" fmla="*/ 188422 w 604058"/>
                <a:gd name="connsiteY2" fmla="*/ 332509 h 516553"/>
                <a:gd name="connsiteX3" fmla="*/ 368531 w 604058"/>
                <a:gd name="connsiteY3" fmla="*/ 0 h 516553"/>
                <a:gd name="connsiteX4" fmla="*/ 604058 w 604058"/>
                <a:gd name="connsiteY4" fmla="*/ 138545 h 516553"/>
                <a:gd name="connsiteX5" fmla="*/ 207818 w 604058"/>
                <a:gd name="connsiteY5" fmla="*/ 515389 h 516553"/>
                <a:gd name="connsiteX6" fmla="*/ 0 w 604058"/>
                <a:gd name="connsiteY6" fmla="*/ 238298 h 516553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38298 h 515389"/>
                <a:gd name="connsiteX1" fmla="*/ 66502 w 604058"/>
                <a:gd name="connsiteY1" fmla="*/ 193964 h 515389"/>
                <a:gd name="connsiteX2" fmla="*/ 188422 w 604058"/>
                <a:gd name="connsiteY2" fmla="*/ 332509 h 515389"/>
                <a:gd name="connsiteX3" fmla="*/ 368531 w 604058"/>
                <a:gd name="connsiteY3" fmla="*/ 0 h 515389"/>
                <a:gd name="connsiteX4" fmla="*/ 604058 w 604058"/>
                <a:gd name="connsiteY4" fmla="*/ 138545 h 515389"/>
                <a:gd name="connsiteX5" fmla="*/ 207818 w 604058"/>
                <a:gd name="connsiteY5" fmla="*/ 515389 h 515389"/>
                <a:gd name="connsiteX6" fmla="*/ 0 w 604058"/>
                <a:gd name="connsiteY6" fmla="*/ 238298 h 515389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  <a:gd name="connsiteX0" fmla="*/ 0 w 604058"/>
                <a:gd name="connsiteY0" fmla="*/ 243840 h 520931"/>
                <a:gd name="connsiteX1" fmla="*/ 66502 w 604058"/>
                <a:gd name="connsiteY1" fmla="*/ 199506 h 520931"/>
                <a:gd name="connsiteX2" fmla="*/ 188422 w 604058"/>
                <a:gd name="connsiteY2" fmla="*/ 338051 h 520931"/>
                <a:gd name="connsiteX3" fmla="*/ 387927 w 604058"/>
                <a:gd name="connsiteY3" fmla="*/ 0 h 520931"/>
                <a:gd name="connsiteX4" fmla="*/ 604058 w 604058"/>
                <a:gd name="connsiteY4" fmla="*/ 144087 h 520931"/>
                <a:gd name="connsiteX5" fmla="*/ 207818 w 604058"/>
                <a:gd name="connsiteY5" fmla="*/ 520931 h 520931"/>
                <a:gd name="connsiteX6" fmla="*/ 0 w 604058"/>
                <a:gd name="connsiteY6" fmla="*/ 243840 h 52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058" h="520931">
                  <a:moveTo>
                    <a:pt x="0" y="243840"/>
                  </a:moveTo>
                  <a:lnTo>
                    <a:pt x="66502" y="199506"/>
                  </a:lnTo>
                  <a:lnTo>
                    <a:pt x="188422" y="338051"/>
                  </a:lnTo>
                  <a:cubicBezTo>
                    <a:pt x="230910" y="277091"/>
                    <a:pt x="278014" y="213359"/>
                    <a:pt x="387927" y="0"/>
                  </a:cubicBezTo>
                  <a:cubicBezTo>
                    <a:pt x="483062" y="68350"/>
                    <a:pt x="525549" y="97905"/>
                    <a:pt x="604058" y="144087"/>
                  </a:cubicBezTo>
                  <a:cubicBezTo>
                    <a:pt x="435956" y="217054"/>
                    <a:pt x="308956" y="385157"/>
                    <a:pt x="207818" y="520931"/>
                  </a:cubicBezTo>
                  <a:cubicBezTo>
                    <a:pt x="163483" y="425797"/>
                    <a:pt x="49876" y="297411"/>
                    <a:pt x="0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1CA7FB-CAA3-0D63-D32E-4724AEF714BA}"/>
              </a:ext>
            </a:extLst>
          </p:cNvPr>
          <p:cNvGrpSpPr/>
          <p:nvPr/>
        </p:nvGrpSpPr>
        <p:grpSpPr>
          <a:xfrm>
            <a:off x="9767300" y="5206921"/>
            <a:ext cx="392539" cy="392539"/>
            <a:chOff x="7781430" y="4822435"/>
            <a:chExt cx="632188" cy="63218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CF87D95-814E-8E33-0031-F49EF6B807B3}"/>
                </a:ext>
              </a:extLst>
            </p:cNvPr>
            <p:cNvSpPr/>
            <p:nvPr/>
          </p:nvSpPr>
          <p:spPr>
            <a:xfrm>
              <a:off x="7781430" y="4822435"/>
              <a:ext cx="632188" cy="6321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C146BE3-533D-5A35-0576-D31C147D368E}"/>
                </a:ext>
              </a:extLst>
            </p:cNvPr>
            <p:cNvGrpSpPr/>
            <p:nvPr/>
          </p:nvGrpSpPr>
          <p:grpSpPr>
            <a:xfrm>
              <a:off x="7934809" y="4982364"/>
              <a:ext cx="325431" cy="312330"/>
              <a:chOff x="5393342" y="3901196"/>
              <a:chExt cx="484808" cy="465292"/>
            </a:xfrm>
            <a:solidFill>
              <a:schemeClr val="bg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35CE9CF-9719-4135-F918-578945D65023}"/>
                  </a:ext>
                </a:extLst>
              </p:cNvPr>
              <p:cNvSpPr/>
              <p:nvPr/>
            </p:nvSpPr>
            <p:spPr>
              <a:xfrm>
                <a:off x="5393342" y="3920591"/>
                <a:ext cx="436970" cy="436970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10575 w 447545"/>
                  <a:gd name="connsiteY0" fmla="*/ 145657 h 449108"/>
                  <a:gd name="connsiteX1" fmla="*/ 115771 w 447545"/>
                  <a:gd name="connsiteY1" fmla="*/ 0 h 449108"/>
                  <a:gd name="connsiteX2" fmla="*/ 447545 w 447545"/>
                  <a:gd name="connsiteY2" fmla="*/ 388418 h 449108"/>
                  <a:gd name="connsiteX3" fmla="*/ 390900 w 447545"/>
                  <a:gd name="connsiteY3" fmla="*/ 449108 h 449108"/>
                  <a:gd name="connsiteX4" fmla="*/ 10575 w 447545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0 w 436970"/>
                  <a:gd name="connsiteY0" fmla="*/ 145657 h 449108"/>
                  <a:gd name="connsiteX1" fmla="*/ 105196 w 436970"/>
                  <a:gd name="connsiteY1" fmla="*/ 0 h 449108"/>
                  <a:gd name="connsiteX2" fmla="*/ 436970 w 436970"/>
                  <a:gd name="connsiteY2" fmla="*/ 388418 h 449108"/>
                  <a:gd name="connsiteX3" fmla="*/ 380325 w 436970"/>
                  <a:gd name="connsiteY3" fmla="*/ 449108 h 449108"/>
                  <a:gd name="connsiteX4" fmla="*/ 0 w 436970"/>
                  <a:gd name="connsiteY4" fmla="*/ 145657 h 449108"/>
                  <a:gd name="connsiteX0" fmla="*/ 11907 w 448877"/>
                  <a:gd name="connsiteY0" fmla="*/ 133519 h 436970"/>
                  <a:gd name="connsiteX1" fmla="*/ 104965 w 448877"/>
                  <a:gd name="connsiteY1" fmla="*/ 0 h 436970"/>
                  <a:gd name="connsiteX2" fmla="*/ 448877 w 448877"/>
                  <a:gd name="connsiteY2" fmla="*/ 376280 h 436970"/>
                  <a:gd name="connsiteX3" fmla="*/ 392232 w 448877"/>
                  <a:gd name="connsiteY3" fmla="*/ 436970 h 436970"/>
                  <a:gd name="connsiteX4" fmla="*/ 11907 w 448877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  <a:gd name="connsiteX0" fmla="*/ 0 w 436970"/>
                  <a:gd name="connsiteY0" fmla="*/ 133519 h 436970"/>
                  <a:gd name="connsiteX1" fmla="*/ 93058 w 436970"/>
                  <a:gd name="connsiteY1" fmla="*/ 0 h 436970"/>
                  <a:gd name="connsiteX2" fmla="*/ 436970 w 436970"/>
                  <a:gd name="connsiteY2" fmla="*/ 376280 h 436970"/>
                  <a:gd name="connsiteX3" fmla="*/ 380325 w 436970"/>
                  <a:gd name="connsiteY3" fmla="*/ 436970 h 436970"/>
                  <a:gd name="connsiteX4" fmla="*/ 0 w 436970"/>
                  <a:gd name="connsiteY4" fmla="*/ 133519 h 436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70" h="436970">
                    <a:moveTo>
                      <a:pt x="0" y="133519"/>
                    </a:moveTo>
                    <a:lnTo>
                      <a:pt x="93058" y="0"/>
                    </a:lnTo>
                    <a:lnTo>
                      <a:pt x="436970" y="376280"/>
                    </a:lnTo>
                    <a:lnTo>
                      <a:pt x="380325" y="436970"/>
                    </a:lnTo>
                    <a:lnTo>
                      <a:pt x="0" y="1335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F620D72-859C-1325-109D-F665C400A62E}"/>
                  </a:ext>
                </a:extLst>
              </p:cNvPr>
              <p:cNvSpPr/>
              <p:nvPr/>
            </p:nvSpPr>
            <p:spPr>
              <a:xfrm rot="21154144" flipH="1">
                <a:off x="5454088" y="3901196"/>
                <a:ext cx="424062" cy="465292"/>
              </a:xfrm>
              <a:custGeom>
                <a:avLst/>
                <a:gdLst>
                  <a:gd name="connsiteX0" fmla="*/ 13674 w 472243"/>
                  <a:gd name="connsiteY0" fmla="*/ 169717 h 492065"/>
                  <a:gd name="connsiteX1" fmla="*/ 118870 w 472243"/>
                  <a:gd name="connsiteY1" fmla="*/ 7876 h 492065"/>
                  <a:gd name="connsiteX2" fmla="*/ 450644 w 472243"/>
                  <a:gd name="connsiteY2" fmla="*/ 412478 h 492065"/>
                  <a:gd name="connsiteX3" fmla="*/ 393999 w 472243"/>
                  <a:gd name="connsiteY3" fmla="*/ 473168 h 492065"/>
                  <a:gd name="connsiteX4" fmla="*/ 13674 w 472243"/>
                  <a:gd name="connsiteY4" fmla="*/ 169717 h 492065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58569"/>
                  <a:gd name="connsiteY0" fmla="*/ 161841 h 484189"/>
                  <a:gd name="connsiteX1" fmla="*/ 105196 w 458569"/>
                  <a:gd name="connsiteY1" fmla="*/ 0 h 484189"/>
                  <a:gd name="connsiteX2" fmla="*/ 436970 w 458569"/>
                  <a:gd name="connsiteY2" fmla="*/ 404602 h 484189"/>
                  <a:gd name="connsiteX3" fmla="*/ 380325 w 458569"/>
                  <a:gd name="connsiteY3" fmla="*/ 465292 h 484189"/>
                  <a:gd name="connsiteX4" fmla="*/ 0 w 458569"/>
                  <a:gd name="connsiteY4" fmla="*/ 161841 h 484189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36970"/>
                  <a:gd name="connsiteY0" fmla="*/ 161841 h 465292"/>
                  <a:gd name="connsiteX1" fmla="*/ 105196 w 436970"/>
                  <a:gd name="connsiteY1" fmla="*/ 0 h 465292"/>
                  <a:gd name="connsiteX2" fmla="*/ 436970 w 436970"/>
                  <a:gd name="connsiteY2" fmla="*/ 404602 h 465292"/>
                  <a:gd name="connsiteX3" fmla="*/ 380325 w 436970"/>
                  <a:gd name="connsiteY3" fmla="*/ 465292 h 465292"/>
                  <a:gd name="connsiteX4" fmla="*/ 0 w 436970"/>
                  <a:gd name="connsiteY4" fmla="*/ 161841 h 465292"/>
                  <a:gd name="connsiteX0" fmla="*/ 0 w 424062"/>
                  <a:gd name="connsiteY0" fmla="*/ 144652 h 487113"/>
                  <a:gd name="connsiteX1" fmla="*/ 92288 w 424062"/>
                  <a:gd name="connsiteY1" fmla="*/ 8977 h 487113"/>
                  <a:gd name="connsiteX2" fmla="*/ 424062 w 424062"/>
                  <a:gd name="connsiteY2" fmla="*/ 413579 h 487113"/>
                  <a:gd name="connsiteX3" fmla="*/ 367417 w 424062"/>
                  <a:gd name="connsiteY3" fmla="*/ 474269 h 487113"/>
                  <a:gd name="connsiteX4" fmla="*/ 0 w 424062"/>
                  <a:gd name="connsiteY4" fmla="*/ 144652 h 487113"/>
                  <a:gd name="connsiteX0" fmla="*/ 0 w 424062"/>
                  <a:gd name="connsiteY0" fmla="*/ 135675 h 478136"/>
                  <a:gd name="connsiteX1" fmla="*/ 92288 w 424062"/>
                  <a:gd name="connsiteY1" fmla="*/ 0 h 478136"/>
                  <a:gd name="connsiteX2" fmla="*/ 424062 w 424062"/>
                  <a:gd name="connsiteY2" fmla="*/ 404602 h 478136"/>
                  <a:gd name="connsiteX3" fmla="*/ 367417 w 424062"/>
                  <a:gd name="connsiteY3" fmla="*/ 465292 h 478136"/>
                  <a:gd name="connsiteX4" fmla="*/ 0 w 424062"/>
                  <a:gd name="connsiteY4" fmla="*/ 135675 h 478136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  <a:gd name="connsiteX0" fmla="*/ 0 w 424062"/>
                  <a:gd name="connsiteY0" fmla="*/ 135675 h 465292"/>
                  <a:gd name="connsiteX1" fmla="*/ 92288 w 424062"/>
                  <a:gd name="connsiteY1" fmla="*/ 0 h 465292"/>
                  <a:gd name="connsiteX2" fmla="*/ 424062 w 424062"/>
                  <a:gd name="connsiteY2" fmla="*/ 404602 h 465292"/>
                  <a:gd name="connsiteX3" fmla="*/ 367417 w 424062"/>
                  <a:gd name="connsiteY3" fmla="*/ 465292 h 465292"/>
                  <a:gd name="connsiteX4" fmla="*/ 0 w 424062"/>
                  <a:gd name="connsiteY4" fmla="*/ 135675 h 46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62" h="465292">
                    <a:moveTo>
                      <a:pt x="0" y="135675"/>
                    </a:moveTo>
                    <a:lnTo>
                      <a:pt x="92288" y="0"/>
                    </a:lnTo>
                    <a:lnTo>
                      <a:pt x="424062" y="404602"/>
                    </a:lnTo>
                    <a:lnTo>
                      <a:pt x="367417" y="465292"/>
                    </a:lnTo>
                    <a:cubicBezTo>
                      <a:pt x="296740" y="420471"/>
                      <a:pt x="122472" y="245547"/>
                      <a:pt x="0" y="1356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8CB91898-5B5F-4617-115B-9510DA24BF6F}"/>
              </a:ext>
            </a:extLst>
          </p:cNvPr>
          <p:cNvSpPr/>
          <p:nvPr/>
        </p:nvSpPr>
        <p:spPr>
          <a:xfrm>
            <a:off x="10338330" y="5079568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Suporte das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automações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em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produção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0ED021-D6B9-825E-E7BA-6AA0E55206D5}"/>
              </a:ext>
            </a:extLst>
          </p:cNvPr>
          <p:cNvSpPr txBox="1"/>
          <p:nvPr/>
        </p:nvSpPr>
        <p:spPr>
          <a:xfrm>
            <a:off x="8226249" y="1431813"/>
            <a:ext cx="278825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2800" b="1" dirty="0">
                <a:solidFill>
                  <a:schemeClr val="accent1"/>
                </a:solidFill>
              </a:rPr>
              <a:t>PRÓS</a:t>
            </a:r>
            <a:r>
              <a:rPr lang="en-IN" sz="2800" b="1" dirty="0"/>
              <a:t> </a:t>
            </a:r>
            <a:r>
              <a:rPr lang="en-US" sz="2800" b="1" dirty="0"/>
              <a:t>&amp;</a:t>
            </a:r>
            <a:r>
              <a:rPr lang="en-IN" sz="2800" b="1" dirty="0"/>
              <a:t> </a:t>
            </a:r>
            <a:r>
              <a:rPr lang="en-IN" sz="2800" b="1" dirty="0">
                <a:solidFill>
                  <a:schemeClr val="accent2"/>
                </a:solidFill>
              </a:rPr>
              <a:t>DESAFIOS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cxnSp>
        <p:nvCxnSpPr>
          <p:cNvPr id="59" name="Conector reto 107">
            <a:extLst>
              <a:ext uri="{FF2B5EF4-FFF2-40B4-BE49-F238E27FC236}">
                <a16:creationId xmlns:a16="http://schemas.microsoft.com/office/drawing/2014/main" id="{4A92769C-714F-D07D-3A08-0409D1F36D41}"/>
              </a:ext>
            </a:extLst>
          </p:cNvPr>
          <p:cNvCxnSpPr/>
          <p:nvPr/>
        </p:nvCxnSpPr>
        <p:spPr>
          <a:xfrm>
            <a:off x="6787690" y="969034"/>
            <a:ext cx="0" cy="5342965"/>
          </a:xfrm>
          <a:prstGeom prst="line">
            <a:avLst/>
          </a:prstGeom>
          <a:ln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crosoft Office Access 2013 Logo PNG Vector (CDR) Free Download">
            <a:extLst>
              <a:ext uri="{FF2B5EF4-FFF2-40B4-BE49-F238E27FC236}">
                <a16:creationId xmlns:a16="http://schemas.microsoft.com/office/drawing/2014/main" id="{7C9F0036-1F6C-F4B7-108A-116E1597F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28" y="5314308"/>
            <a:ext cx="2022125" cy="9504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0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  <p:bldP spid="27" grpId="0"/>
      <p:bldP spid="28" grpId="0"/>
      <p:bldP spid="37" grpId="0"/>
      <p:bldP spid="38" grpId="0"/>
      <p:bldP spid="47" grpId="0"/>
      <p:bldP spid="48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EF761BA-04BC-2C55-4861-683303537388}"/>
              </a:ext>
            </a:extLst>
          </p:cNvPr>
          <p:cNvSpPr/>
          <p:nvPr/>
        </p:nvSpPr>
        <p:spPr>
          <a:xfrm>
            <a:off x="6236993" y="3596288"/>
            <a:ext cx="1980877" cy="1980876"/>
          </a:xfrm>
          <a:custGeom>
            <a:avLst/>
            <a:gdLst>
              <a:gd name="connsiteX0" fmla="*/ 0 w 2676429"/>
              <a:gd name="connsiteY0" fmla="*/ 2676430 h 2676429"/>
              <a:gd name="connsiteX1" fmla="*/ 2676430 w 2676429"/>
              <a:gd name="connsiteY1" fmla="*/ 0 h 26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6429" h="2676429">
                <a:moveTo>
                  <a:pt x="0" y="2676430"/>
                </a:moveTo>
                <a:cubicBezTo>
                  <a:pt x="1435132" y="2582513"/>
                  <a:pt x="2582513" y="1435132"/>
                  <a:pt x="2676430" y="0"/>
                </a:cubicBezTo>
              </a:path>
            </a:pathLst>
          </a:custGeom>
          <a:noFill/>
          <a:ln w="38100" cap="flat">
            <a:solidFill>
              <a:srgbClr val="5AA5FF"/>
            </a:solidFill>
            <a:prstDash val="solid"/>
            <a:miter/>
            <a:headEnd type="triangle" w="lg" len="med"/>
            <a:tailEnd type="none"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3F14008-B814-624B-68EE-72643A2853CE}"/>
              </a:ext>
            </a:extLst>
          </p:cNvPr>
          <p:cNvSpPr/>
          <p:nvPr/>
        </p:nvSpPr>
        <p:spPr>
          <a:xfrm>
            <a:off x="6236993" y="1333426"/>
            <a:ext cx="1980877" cy="1980876"/>
          </a:xfrm>
          <a:custGeom>
            <a:avLst/>
            <a:gdLst>
              <a:gd name="connsiteX0" fmla="*/ 2676430 w 2676429"/>
              <a:gd name="connsiteY0" fmla="*/ 2676430 h 2676429"/>
              <a:gd name="connsiteX1" fmla="*/ 0 w 2676429"/>
              <a:gd name="connsiteY1" fmla="*/ 0 h 26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6429" h="2676429">
                <a:moveTo>
                  <a:pt x="2676430" y="2676430"/>
                </a:moveTo>
                <a:cubicBezTo>
                  <a:pt x="2582513" y="1241298"/>
                  <a:pt x="1435132" y="93917"/>
                  <a:pt x="0" y="0"/>
                </a:cubicBezTo>
              </a:path>
            </a:pathLst>
          </a:custGeom>
          <a:noFill/>
          <a:ln w="38100" cap="flat">
            <a:solidFill>
              <a:srgbClr val="F6A733"/>
            </a:solidFill>
            <a:prstDash val="solid"/>
            <a:miter/>
            <a:headEnd type="triangle" w="lg" len="med"/>
            <a:tailEnd type="none"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8E77ED9-17EA-A0C4-F2D9-14FD7171A9E9}"/>
              </a:ext>
            </a:extLst>
          </p:cNvPr>
          <p:cNvSpPr/>
          <p:nvPr/>
        </p:nvSpPr>
        <p:spPr>
          <a:xfrm>
            <a:off x="3974130" y="3596288"/>
            <a:ext cx="1980877" cy="1980876"/>
          </a:xfrm>
          <a:custGeom>
            <a:avLst/>
            <a:gdLst>
              <a:gd name="connsiteX0" fmla="*/ 0 w 2676429"/>
              <a:gd name="connsiteY0" fmla="*/ 0 h 2676429"/>
              <a:gd name="connsiteX1" fmla="*/ 2676430 w 2676429"/>
              <a:gd name="connsiteY1" fmla="*/ 2676430 h 26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6429" h="2676429">
                <a:moveTo>
                  <a:pt x="0" y="0"/>
                </a:moveTo>
                <a:cubicBezTo>
                  <a:pt x="93917" y="1435132"/>
                  <a:pt x="1241298" y="2582513"/>
                  <a:pt x="2676430" y="2676430"/>
                </a:cubicBezTo>
              </a:path>
            </a:pathLst>
          </a:custGeom>
          <a:noFill/>
          <a:ln w="38100" cap="flat">
            <a:solidFill>
              <a:srgbClr val="F0F5FD"/>
            </a:solidFill>
            <a:prstDash val="solid"/>
            <a:miter/>
            <a:headEnd type="triangle" w="lg" len="med"/>
            <a:tailEnd type="none"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INTELIGÊNCIA DE PROCESSOS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85BB757-09F4-C6E3-C312-B27247E20975}"/>
              </a:ext>
            </a:extLst>
          </p:cNvPr>
          <p:cNvSpPr/>
          <p:nvPr/>
        </p:nvSpPr>
        <p:spPr>
          <a:xfrm>
            <a:off x="4183645" y="3596288"/>
            <a:ext cx="1771361" cy="1771361"/>
          </a:xfrm>
          <a:custGeom>
            <a:avLst/>
            <a:gdLst>
              <a:gd name="connsiteX0" fmla="*/ 1669828 w 2393346"/>
              <a:gd name="connsiteY0" fmla="*/ 0 h 2393346"/>
              <a:gd name="connsiteX1" fmla="*/ 0 w 2393346"/>
              <a:gd name="connsiteY1" fmla="*/ 0 h 2393346"/>
              <a:gd name="connsiteX2" fmla="*/ 2393347 w 2393346"/>
              <a:gd name="connsiteY2" fmla="*/ 2393347 h 2393346"/>
              <a:gd name="connsiteX3" fmla="*/ 2393347 w 2393346"/>
              <a:gd name="connsiteY3" fmla="*/ 723424 h 2393346"/>
              <a:gd name="connsiteX4" fmla="*/ 1669828 w 2393346"/>
              <a:gd name="connsiteY4" fmla="*/ 0 h 239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346" h="2393346">
                <a:moveTo>
                  <a:pt x="1669828" y="0"/>
                </a:moveTo>
                <a:lnTo>
                  <a:pt x="0" y="0"/>
                </a:lnTo>
                <a:cubicBezTo>
                  <a:pt x="92964" y="1279017"/>
                  <a:pt x="1114330" y="2300383"/>
                  <a:pt x="2393347" y="2393347"/>
                </a:cubicBezTo>
                <a:lnTo>
                  <a:pt x="2393347" y="723424"/>
                </a:lnTo>
                <a:cubicBezTo>
                  <a:pt x="2030635" y="648272"/>
                  <a:pt x="1745075" y="362617"/>
                  <a:pt x="1669828" y="0"/>
                </a:cubicBezTo>
                <a:close/>
              </a:path>
            </a:pathLst>
          </a:custGeom>
          <a:solidFill>
            <a:srgbClr val="F0F5FD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A6B2817-7CC8-AB09-8768-ADA9735B3CEC}"/>
              </a:ext>
            </a:extLst>
          </p:cNvPr>
          <p:cNvSpPr/>
          <p:nvPr/>
        </p:nvSpPr>
        <p:spPr>
          <a:xfrm>
            <a:off x="6236993" y="3596288"/>
            <a:ext cx="1771361" cy="1771291"/>
          </a:xfrm>
          <a:custGeom>
            <a:avLst/>
            <a:gdLst>
              <a:gd name="connsiteX0" fmla="*/ 0 w 2393346"/>
              <a:gd name="connsiteY0" fmla="*/ 723424 h 2393251"/>
              <a:gd name="connsiteX1" fmla="*/ 0 w 2393346"/>
              <a:gd name="connsiteY1" fmla="*/ 2393252 h 2393251"/>
              <a:gd name="connsiteX2" fmla="*/ 2393347 w 2393346"/>
              <a:gd name="connsiteY2" fmla="*/ 0 h 2393251"/>
              <a:gd name="connsiteX3" fmla="*/ 723424 w 2393346"/>
              <a:gd name="connsiteY3" fmla="*/ 0 h 2393251"/>
              <a:gd name="connsiteX4" fmla="*/ 0 w 2393346"/>
              <a:gd name="connsiteY4" fmla="*/ 723424 h 239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346" h="2393251">
                <a:moveTo>
                  <a:pt x="0" y="723424"/>
                </a:moveTo>
                <a:lnTo>
                  <a:pt x="0" y="2393252"/>
                </a:lnTo>
                <a:cubicBezTo>
                  <a:pt x="1279017" y="2300383"/>
                  <a:pt x="2300383" y="1279017"/>
                  <a:pt x="2393347" y="0"/>
                </a:cubicBezTo>
                <a:lnTo>
                  <a:pt x="723424" y="0"/>
                </a:lnTo>
                <a:cubicBezTo>
                  <a:pt x="648272" y="362617"/>
                  <a:pt x="362617" y="648272"/>
                  <a:pt x="0" y="723424"/>
                </a:cubicBezTo>
                <a:close/>
              </a:path>
            </a:pathLst>
          </a:custGeom>
          <a:solidFill>
            <a:srgbClr val="5AA5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F73DFFA-3897-70D6-4113-59E19CFA7BE2}"/>
              </a:ext>
            </a:extLst>
          </p:cNvPr>
          <p:cNvSpPr/>
          <p:nvPr/>
        </p:nvSpPr>
        <p:spPr>
          <a:xfrm>
            <a:off x="6236993" y="1542941"/>
            <a:ext cx="1771292" cy="1771361"/>
          </a:xfrm>
          <a:custGeom>
            <a:avLst/>
            <a:gdLst>
              <a:gd name="connsiteX0" fmla="*/ 723424 w 2393251"/>
              <a:gd name="connsiteY0" fmla="*/ 2393347 h 2393346"/>
              <a:gd name="connsiteX1" fmla="*/ 2393252 w 2393251"/>
              <a:gd name="connsiteY1" fmla="*/ 2393347 h 2393346"/>
              <a:gd name="connsiteX2" fmla="*/ 0 w 2393251"/>
              <a:gd name="connsiteY2" fmla="*/ 0 h 2393346"/>
              <a:gd name="connsiteX3" fmla="*/ 0 w 2393251"/>
              <a:gd name="connsiteY3" fmla="*/ 1669828 h 2393346"/>
              <a:gd name="connsiteX4" fmla="*/ 723424 w 2393251"/>
              <a:gd name="connsiteY4" fmla="*/ 2393347 h 239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3251" h="2393346">
                <a:moveTo>
                  <a:pt x="723424" y="2393347"/>
                </a:moveTo>
                <a:lnTo>
                  <a:pt x="2393252" y="2393347"/>
                </a:lnTo>
                <a:cubicBezTo>
                  <a:pt x="2300383" y="1114330"/>
                  <a:pt x="1279017" y="92964"/>
                  <a:pt x="0" y="0"/>
                </a:cubicBezTo>
                <a:lnTo>
                  <a:pt x="0" y="1669828"/>
                </a:lnTo>
                <a:cubicBezTo>
                  <a:pt x="362617" y="1745075"/>
                  <a:pt x="648272" y="2030635"/>
                  <a:pt x="723424" y="239334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22">
            <a:extLst>
              <a:ext uri="{FF2B5EF4-FFF2-40B4-BE49-F238E27FC236}">
                <a16:creationId xmlns:a16="http://schemas.microsoft.com/office/drawing/2014/main" id="{C1F9D582-D818-353C-BC4C-D599CF40D13A}"/>
              </a:ext>
            </a:extLst>
          </p:cNvPr>
          <p:cNvSpPr txBox="1"/>
          <p:nvPr/>
        </p:nvSpPr>
        <p:spPr>
          <a:xfrm>
            <a:off x="6261347" y="2281664"/>
            <a:ext cx="1497876" cy="415938"/>
          </a:xfrm>
          <a:prstGeom prst="rect">
            <a:avLst/>
          </a:prstGeom>
          <a:noFill/>
        </p:spPr>
        <p:txBody>
          <a:bodyPr wrap="square" lIns="0" tIns="0" r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INDICADORES</a:t>
            </a:r>
          </a:p>
        </p:txBody>
      </p:sp>
      <p:sp>
        <p:nvSpPr>
          <p:cNvPr id="93" name="TextBox 23">
            <a:extLst>
              <a:ext uri="{FF2B5EF4-FFF2-40B4-BE49-F238E27FC236}">
                <a16:creationId xmlns:a16="http://schemas.microsoft.com/office/drawing/2014/main" id="{50E41EE2-9A21-94A4-C4AE-DD8C30A6820C}"/>
              </a:ext>
            </a:extLst>
          </p:cNvPr>
          <p:cNvSpPr txBox="1"/>
          <p:nvPr/>
        </p:nvSpPr>
        <p:spPr>
          <a:xfrm>
            <a:off x="6391328" y="4398800"/>
            <a:ext cx="1237914" cy="415938"/>
          </a:xfrm>
          <a:prstGeom prst="rect">
            <a:avLst/>
          </a:prstGeom>
          <a:noFill/>
        </p:spPr>
        <p:txBody>
          <a:bodyPr wrap="square" lIns="0" tIns="0" r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MELHORIA CONTÍNUA</a:t>
            </a:r>
          </a:p>
        </p:txBody>
      </p:sp>
      <p:sp>
        <p:nvSpPr>
          <p:cNvPr id="95" name="TextBox 25">
            <a:extLst>
              <a:ext uri="{FF2B5EF4-FFF2-40B4-BE49-F238E27FC236}">
                <a16:creationId xmlns:a16="http://schemas.microsoft.com/office/drawing/2014/main" id="{B6E6D96A-D8B7-2FCF-7F5D-F2F98B0E1DAD}"/>
              </a:ext>
            </a:extLst>
          </p:cNvPr>
          <p:cNvSpPr txBox="1"/>
          <p:nvPr/>
        </p:nvSpPr>
        <p:spPr>
          <a:xfrm>
            <a:off x="4496585" y="4398800"/>
            <a:ext cx="1361705" cy="415938"/>
          </a:xfrm>
          <a:prstGeom prst="rect">
            <a:avLst/>
          </a:prstGeom>
          <a:noFill/>
        </p:spPr>
        <p:txBody>
          <a:bodyPr wrap="square" lIns="0" tIns="0" r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AUTOMAÇÃO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9D7F0E-47E4-4E52-5787-DF6A94ADF637}"/>
              </a:ext>
            </a:extLst>
          </p:cNvPr>
          <p:cNvGrpSpPr/>
          <p:nvPr/>
        </p:nvGrpSpPr>
        <p:grpSpPr>
          <a:xfrm>
            <a:off x="2880551" y="1280836"/>
            <a:ext cx="3074456" cy="2033466"/>
            <a:chOff x="2880551" y="1280836"/>
            <a:chExt cx="3074456" cy="2033466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FFE587-B608-131A-5662-E67B7811FEF4}"/>
                </a:ext>
              </a:extLst>
            </p:cNvPr>
            <p:cNvSpPr/>
            <p:nvPr/>
          </p:nvSpPr>
          <p:spPr>
            <a:xfrm>
              <a:off x="3974130" y="1333426"/>
              <a:ext cx="1980877" cy="1980876"/>
            </a:xfrm>
            <a:custGeom>
              <a:avLst/>
              <a:gdLst>
                <a:gd name="connsiteX0" fmla="*/ 2676430 w 2676429"/>
                <a:gd name="connsiteY0" fmla="*/ 0 h 2676429"/>
                <a:gd name="connsiteX1" fmla="*/ 0 w 2676429"/>
                <a:gd name="connsiteY1" fmla="*/ 2676430 h 267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6429" h="2676429">
                  <a:moveTo>
                    <a:pt x="2676430" y="0"/>
                  </a:moveTo>
                  <a:cubicBezTo>
                    <a:pt x="1241298" y="93917"/>
                    <a:pt x="93917" y="1241298"/>
                    <a:pt x="0" y="2676430"/>
                  </a:cubicBezTo>
                </a:path>
              </a:pathLst>
            </a:custGeom>
            <a:noFill/>
            <a:ln w="38100" cap="flat">
              <a:solidFill>
                <a:srgbClr val="4A4E57"/>
              </a:solidFill>
              <a:prstDash val="solid"/>
              <a:miter/>
              <a:headEnd type="triangle" w="lg" len="med"/>
              <a:tailEnd type="none"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DB1CBA9-8E63-09C9-47EE-44AF896B57F9}"/>
                </a:ext>
              </a:extLst>
            </p:cNvPr>
            <p:cNvSpPr/>
            <p:nvPr/>
          </p:nvSpPr>
          <p:spPr>
            <a:xfrm>
              <a:off x="4183645" y="1542941"/>
              <a:ext cx="1771361" cy="1771361"/>
            </a:xfrm>
            <a:custGeom>
              <a:avLst/>
              <a:gdLst>
                <a:gd name="connsiteX0" fmla="*/ 2393347 w 2393346"/>
                <a:gd name="connsiteY0" fmla="*/ 1669828 h 2393346"/>
                <a:gd name="connsiteX1" fmla="*/ 2393347 w 2393346"/>
                <a:gd name="connsiteY1" fmla="*/ 0 h 2393346"/>
                <a:gd name="connsiteX2" fmla="*/ 0 w 2393346"/>
                <a:gd name="connsiteY2" fmla="*/ 2393347 h 2393346"/>
                <a:gd name="connsiteX3" fmla="*/ 1669828 w 2393346"/>
                <a:gd name="connsiteY3" fmla="*/ 2393347 h 2393346"/>
                <a:gd name="connsiteX4" fmla="*/ 2393347 w 2393346"/>
                <a:gd name="connsiteY4" fmla="*/ 1669828 h 239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3346" h="2393346">
                  <a:moveTo>
                    <a:pt x="2393347" y="1669828"/>
                  </a:moveTo>
                  <a:lnTo>
                    <a:pt x="2393347" y="0"/>
                  </a:lnTo>
                  <a:cubicBezTo>
                    <a:pt x="1114330" y="92964"/>
                    <a:pt x="92964" y="1114330"/>
                    <a:pt x="0" y="2393347"/>
                  </a:cubicBezTo>
                  <a:lnTo>
                    <a:pt x="1669828" y="2393347"/>
                  </a:lnTo>
                  <a:cubicBezTo>
                    <a:pt x="1745075" y="2030635"/>
                    <a:pt x="2030635" y="1745075"/>
                    <a:pt x="2393347" y="1669828"/>
                  </a:cubicBezTo>
                  <a:close/>
                </a:path>
              </a:pathLst>
            </a:custGeom>
            <a:solidFill>
              <a:srgbClr val="4A4E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TextBox 24">
              <a:extLst>
                <a:ext uri="{FF2B5EF4-FFF2-40B4-BE49-F238E27FC236}">
                  <a16:creationId xmlns:a16="http://schemas.microsoft.com/office/drawing/2014/main" id="{1C22C495-B004-8B60-15E5-AFE3DF1E2515}"/>
                </a:ext>
              </a:extLst>
            </p:cNvPr>
            <p:cNvSpPr txBox="1"/>
            <p:nvPr/>
          </p:nvSpPr>
          <p:spPr>
            <a:xfrm>
              <a:off x="4665903" y="2377917"/>
              <a:ext cx="1023069" cy="415938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0F5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MAPEAMENTO</a:t>
              </a:r>
              <a:endParaRPr lang="en-US" sz="1800" dirty="0">
                <a:solidFill>
                  <a:srgbClr val="F0F5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0" name="Graphic 34" descr="Blueprint with solid fill">
              <a:extLst>
                <a:ext uri="{FF2B5EF4-FFF2-40B4-BE49-F238E27FC236}">
                  <a16:creationId xmlns:a16="http://schemas.microsoft.com/office/drawing/2014/main" id="{D9D696C0-07DC-421F-FD36-E09189411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880551" y="1280836"/>
              <a:ext cx="840815" cy="840815"/>
            </a:xfrm>
            <a:prstGeom prst="rect">
              <a:avLst/>
            </a:prstGeom>
          </p:spPr>
        </p:pic>
      </p:grpSp>
      <p:pic>
        <p:nvPicPr>
          <p:cNvPr id="101" name="Graphic 36" descr="Bar graph with upward trend with solid fill">
            <a:extLst>
              <a:ext uri="{FF2B5EF4-FFF2-40B4-BE49-F238E27FC236}">
                <a16:creationId xmlns:a16="http://schemas.microsoft.com/office/drawing/2014/main" id="{ABA8BFA0-5FCC-13CE-9DF1-BBF7427D8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470635" y="1280836"/>
            <a:ext cx="840815" cy="840815"/>
          </a:xfrm>
          <a:prstGeom prst="rect">
            <a:avLst/>
          </a:prstGeom>
        </p:spPr>
      </p:pic>
      <p:pic>
        <p:nvPicPr>
          <p:cNvPr id="102" name="Graphic 38" descr="Infinity with solid fill">
            <a:extLst>
              <a:ext uri="{FF2B5EF4-FFF2-40B4-BE49-F238E27FC236}">
                <a16:creationId xmlns:a16="http://schemas.microsoft.com/office/drawing/2014/main" id="{20084A31-508D-6157-D3DE-F4D7236EC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470635" y="4006092"/>
            <a:ext cx="840815" cy="840815"/>
          </a:xfrm>
          <a:prstGeom prst="rect">
            <a:avLst/>
          </a:prstGeom>
        </p:spPr>
      </p:pic>
      <p:pic>
        <p:nvPicPr>
          <p:cNvPr id="103" name="Graphic 40" descr="Robot with solid fill">
            <a:extLst>
              <a:ext uri="{FF2B5EF4-FFF2-40B4-BE49-F238E27FC236}">
                <a16:creationId xmlns:a16="http://schemas.microsoft.com/office/drawing/2014/main" id="{4FFD6596-6396-64DF-8966-ACE75987E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880551" y="4006092"/>
            <a:ext cx="840815" cy="840815"/>
          </a:xfrm>
          <a:prstGeom prst="rect">
            <a:avLst/>
          </a:prstGeom>
        </p:spPr>
      </p:pic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F4F5FA5-0EFE-F237-6F4F-AC0D3D96BDA5}"/>
              </a:ext>
            </a:extLst>
          </p:cNvPr>
          <p:cNvSpPr/>
          <p:nvPr/>
        </p:nvSpPr>
        <p:spPr>
          <a:xfrm>
            <a:off x="4741605" y="2109304"/>
            <a:ext cx="2710638" cy="2710638"/>
          </a:xfrm>
          <a:prstGeom prst="roundRect">
            <a:avLst>
              <a:gd name="adj" fmla="val 50000"/>
            </a:avLst>
          </a:prstGeom>
          <a:solidFill>
            <a:schemeClr val="tx1">
              <a:alpha val="20000"/>
            </a:schemeClr>
          </a:solidFill>
          <a:ln>
            <a:noFill/>
          </a:ln>
          <a:effectLst>
            <a:softEdge rad="3429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B39BD3-B7FC-A1C9-DA4A-3B5682081E9C}"/>
              </a:ext>
            </a:extLst>
          </p:cNvPr>
          <p:cNvGrpSpPr/>
          <p:nvPr/>
        </p:nvGrpSpPr>
        <p:grpSpPr>
          <a:xfrm>
            <a:off x="2874714" y="1280836"/>
            <a:ext cx="3074456" cy="2033466"/>
            <a:chOff x="2880551" y="1280836"/>
            <a:chExt cx="3074456" cy="203346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52D43E8-69DA-B21A-0721-61A02AE86DD2}"/>
                </a:ext>
              </a:extLst>
            </p:cNvPr>
            <p:cNvSpPr/>
            <p:nvPr/>
          </p:nvSpPr>
          <p:spPr>
            <a:xfrm>
              <a:off x="3974130" y="1333426"/>
              <a:ext cx="1980877" cy="1980876"/>
            </a:xfrm>
            <a:custGeom>
              <a:avLst/>
              <a:gdLst>
                <a:gd name="connsiteX0" fmla="*/ 2676430 w 2676429"/>
                <a:gd name="connsiteY0" fmla="*/ 0 h 2676429"/>
                <a:gd name="connsiteX1" fmla="*/ 0 w 2676429"/>
                <a:gd name="connsiteY1" fmla="*/ 2676430 h 267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6429" h="2676429">
                  <a:moveTo>
                    <a:pt x="2676430" y="0"/>
                  </a:moveTo>
                  <a:cubicBezTo>
                    <a:pt x="1241298" y="93917"/>
                    <a:pt x="93917" y="1241298"/>
                    <a:pt x="0" y="2676430"/>
                  </a:cubicBezTo>
                </a:path>
              </a:pathLst>
            </a:custGeom>
            <a:noFill/>
            <a:ln w="38100" cap="flat">
              <a:solidFill>
                <a:srgbClr val="69E1F5"/>
              </a:solidFill>
              <a:prstDash val="solid"/>
              <a:miter/>
              <a:headEnd type="triangle" w="lg" len="med"/>
              <a:tailEnd type="none"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183DC5B-3B0B-79C1-65FA-FFB65EE9E03A}"/>
                </a:ext>
              </a:extLst>
            </p:cNvPr>
            <p:cNvSpPr/>
            <p:nvPr/>
          </p:nvSpPr>
          <p:spPr>
            <a:xfrm>
              <a:off x="4183645" y="1542941"/>
              <a:ext cx="1771361" cy="1771361"/>
            </a:xfrm>
            <a:custGeom>
              <a:avLst/>
              <a:gdLst>
                <a:gd name="connsiteX0" fmla="*/ 2393347 w 2393346"/>
                <a:gd name="connsiteY0" fmla="*/ 1669828 h 2393346"/>
                <a:gd name="connsiteX1" fmla="*/ 2393347 w 2393346"/>
                <a:gd name="connsiteY1" fmla="*/ 0 h 2393346"/>
                <a:gd name="connsiteX2" fmla="*/ 0 w 2393346"/>
                <a:gd name="connsiteY2" fmla="*/ 2393347 h 2393346"/>
                <a:gd name="connsiteX3" fmla="*/ 1669828 w 2393346"/>
                <a:gd name="connsiteY3" fmla="*/ 2393347 h 2393346"/>
                <a:gd name="connsiteX4" fmla="*/ 2393347 w 2393346"/>
                <a:gd name="connsiteY4" fmla="*/ 1669828 h 239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3346" h="2393346">
                  <a:moveTo>
                    <a:pt x="2393347" y="1669828"/>
                  </a:moveTo>
                  <a:lnTo>
                    <a:pt x="2393347" y="0"/>
                  </a:lnTo>
                  <a:cubicBezTo>
                    <a:pt x="1114330" y="92964"/>
                    <a:pt x="92964" y="1114330"/>
                    <a:pt x="0" y="2393347"/>
                  </a:cubicBezTo>
                  <a:lnTo>
                    <a:pt x="1669828" y="2393347"/>
                  </a:lnTo>
                  <a:cubicBezTo>
                    <a:pt x="1745075" y="2030635"/>
                    <a:pt x="2030635" y="1745075"/>
                    <a:pt x="2393347" y="1669828"/>
                  </a:cubicBezTo>
                  <a:close/>
                </a:path>
              </a:pathLst>
            </a:custGeom>
            <a:solidFill>
              <a:srgbClr val="69E1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24">
              <a:extLst>
                <a:ext uri="{FF2B5EF4-FFF2-40B4-BE49-F238E27FC236}">
                  <a16:creationId xmlns:a16="http://schemas.microsoft.com/office/drawing/2014/main" id="{9BCFFA7F-84BA-C641-5A5B-EDE489B76415}"/>
                </a:ext>
              </a:extLst>
            </p:cNvPr>
            <p:cNvSpPr txBox="1"/>
            <p:nvPr/>
          </p:nvSpPr>
          <p:spPr>
            <a:xfrm>
              <a:off x="4558480" y="2300915"/>
              <a:ext cx="1237914" cy="415938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MINERAÇÃO DE PROCESSOS</a:t>
              </a:r>
              <a:endParaRPr lang="en-US" sz="20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" name="Graphic 34" descr="Internet Of Things with solid fill">
              <a:extLst>
                <a:ext uri="{FF2B5EF4-FFF2-40B4-BE49-F238E27FC236}">
                  <a16:creationId xmlns:a16="http://schemas.microsoft.com/office/drawing/2014/main" id="{ADB5DE45-35B9-C0EB-BD2D-73831F10F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2880551" y="1280836"/>
              <a:ext cx="840815" cy="840815"/>
            </a:xfrm>
            <a:prstGeom prst="rect">
              <a:avLst/>
            </a:prstGeom>
          </p:spPr>
        </p:pic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D0EE80A-8087-9424-E362-4FA8FC519F0E}"/>
              </a:ext>
            </a:extLst>
          </p:cNvPr>
          <p:cNvSpPr/>
          <p:nvPr/>
        </p:nvSpPr>
        <p:spPr>
          <a:xfrm>
            <a:off x="5288245" y="2720973"/>
            <a:ext cx="1615508" cy="1468644"/>
          </a:xfrm>
          <a:prstGeom prst="roundRect">
            <a:avLst>
              <a:gd name="adj" fmla="val 26559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TextBox 20">
            <a:extLst>
              <a:ext uri="{FF2B5EF4-FFF2-40B4-BE49-F238E27FC236}">
                <a16:creationId xmlns:a16="http://schemas.microsoft.com/office/drawing/2014/main" id="{B49A09E6-E17F-C0CB-9517-B25296D04DDB}"/>
              </a:ext>
            </a:extLst>
          </p:cNvPr>
          <p:cNvSpPr txBox="1"/>
          <p:nvPr/>
        </p:nvSpPr>
        <p:spPr>
          <a:xfrm>
            <a:off x="5248167" y="3052093"/>
            <a:ext cx="1695665" cy="8064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GOVERNANÇA DE PROCESSOS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D577AA8C-708B-313E-19B3-457D14D765A4}"/>
              </a:ext>
            </a:extLst>
          </p:cNvPr>
          <p:cNvSpPr txBox="1"/>
          <p:nvPr/>
        </p:nvSpPr>
        <p:spPr>
          <a:xfrm>
            <a:off x="6210545" y="2285692"/>
            <a:ext cx="1497876" cy="415938"/>
          </a:xfrm>
          <a:prstGeom prst="rect">
            <a:avLst/>
          </a:prstGeom>
          <a:noFill/>
        </p:spPr>
        <p:txBody>
          <a:bodyPr wrap="square" lIns="0" tIns="0" r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CIÊNCIA DE DADOS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6ACD54FC-1AD7-BAF2-2FA2-86F6BDECEB25}"/>
              </a:ext>
            </a:extLst>
          </p:cNvPr>
          <p:cNvSpPr txBox="1"/>
          <p:nvPr/>
        </p:nvSpPr>
        <p:spPr>
          <a:xfrm>
            <a:off x="5245202" y="3045430"/>
            <a:ext cx="1695665" cy="8064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INTELIGÊNCIA DE PROCESSOS</a:t>
            </a:r>
          </a:p>
        </p:txBody>
      </p:sp>
    </p:spTree>
    <p:extLst>
      <p:ext uri="{BB962C8B-B14F-4D97-AF65-F5344CB8AC3E}">
        <p14:creationId xmlns:p14="http://schemas.microsoft.com/office/powerpoint/2010/main" val="147909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AA5FF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107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MINERAÇÃO DE PROCESSOS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1AE0DAC-37AA-E131-FA09-1F154FE94128}"/>
              </a:ext>
            </a:extLst>
          </p:cNvPr>
          <p:cNvGrpSpPr/>
          <p:nvPr/>
        </p:nvGrpSpPr>
        <p:grpSpPr>
          <a:xfrm>
            <a:off x="1710848" y="2483961"/>
            <a:ext cx="324465" cy="3890797"/>
            <a:chOff x="1047461" y="2483961"/>
            <a:chExt cx="324465" cy="3890797"/>
          </a:xfrm>
        </p:grpSpPr>
        <p:sp>
          <p:nvSpPr>
            <p:cNvPr id="18" name="Elipse 23">
              <a:extLst>
                <a:ext uri="{FF2B5EF4-FFF2-40B4-BE49-F238E27FC236}">
                  <a16:creationId xmlns:a16="http://schemas.microsoft.com/office/drawing/2014/main" id="{B3348623-2A18-F7C5-997D-3E6F649C8F0F}"/>
                </a:ext>
              </a:extLst>
            </p:cNvPr>
            <p:cNvSpPr/>
            <p:nvPr/>
          </p:nvSpPr>
          <p:spPr>
            <a:xfrm rot="5400000">
              <a:off x="1047694" y="2483728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sp>
          <p:nvSpPr>
            <p:cNvPr id="19" name="Elipse 24">
              <a:extLst>
                <a:ext uri="{FF2B5EF4-FFF2-40B4-BE49-F238E27FC236}">
                  <a16:creationId xmlns:a16="http://schemas.microsoft.com/office/drawing/2014/main" id="{EC1DD982-D52E-2DFB-44EC-177907C16CC1}"/>
                </a:ext>
              </a:extLst>
            </p:cNvPr>
            <p:cNvSpPr/>
            <p:nvPr/>
          </p:nvSpPr>
          <p:spPr>
            <a:xfrm rot="5400000">
              <a:off x="1047694" y="3375427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sp>
          <p:nvSpPr>
            <p:cNvPr id="20" name="Elipse 25">
              <a:extLst>
                <a:ext uri="{FF2B5EF4-FFF2-40B4-BE49-F238E27FC236}">
                  <a16:creationId xmlns:a16="http://schemas.microsoft.com/office/drawing/2014/main" id="{9D24453E-3AB8-AD2F-93E5-38E87E914890}"/>
                </a:ext>
              </a:extLst>
            </p:cNvPr>
            <p:cNvSpPr/>
            <p:nvPr/>
          </p:nvSpPr>
          <p:spPr>
            <a:xfrm rot="5400000">
              <a:off x="1047694" y="4267126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dirty="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cxnSp>
          <p:nvCxnSpPr>
            <p:cNvPr id="22" name="Conector de Seta Reta 27">
              <a:extLst>
                <a:ext uri="{FF2B5EF4-FFF2-40B4-BE49-F238E27FC236}">
                  <a16:creationId xmlns:a16="http://schemas.microsoft.com/office/drawing/2014/main" id="{C6CE067C-3B8A-7FBC-3005-22D6A842EFCB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1209694" y="2807961"/>
              <a:ext cx="0" cy="567699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8">
              <a:extLst>
                <a:ext uri="{FF2B5EF4-FFF2-40B4-BE49-F238E27FC236}">
                  <a16:creationId xmlns:a16="http://schemas.microsoft.com/office/drawing/2014/main" id="{BCE989DC-66E2-1B42-61FD-02FCB5321E2A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209694" y="3699660"/>
              <a:ext cx="0" cy="567699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ipse 23">
              <a:extLst>
                <a:ext uri="{FF2B5EF4-FFF2-40B4-BE49-F238E27FC236}">
                  <a16:creationId xmlns:a16="http://schemas.microsoft.com/office/drawing/2014/main" id="{8EE60BA5-BB9F-5558-16D3-747A162BCB32}"/>
                </a:ext>
              </a:extLst>
            </p:cNvPr>
            <p:cNvSpPr/>
            <p:nvPr/>
          </p:nvSpPr>
          <p:spPr>
            <a:xfrm rot="5400000">
              <a:off x="1047694" y="5158825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 dirty="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sp>
          <p:nvSpPr>
            <p:cNvPr id="27" name="Elipse 24">
              <a:extLst>
                <a:ext uri="{FF2B5EF4-FFF2-40B4-BE49-F238E27FC236}">
                  <a16:creationId xmlns:a16="http://schemas.microsoft.com/office/drawing/2014/main" id="{7A19E2D5-9D1B-8327-BA25-5FB889F8A747}"/>
                </a:ext>
              </a:extLst>
            </p:cNvPr>
            <p:cNvSpPr/>
            <p:nvPr/>
          </p:nvSpPr>
          <p:spPr>
            <a:xfrm rot="5400000">
              <a:off x="1047694" y="6050525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cxnSp>
          <p:nvCxnSpPr>
            <p:cNvPr id="29" name="Conector de Seta Reta 27">
              <a:extLst>
                <a:ext uri="{FF2B5EF4-FFF2-40B4-BE49-F238E27FC236}">
                  <a16:creationId xmlns:a16="http://schemas.microsoft.com/office/drawing/2014/main" id="{76053DE6-0664-18A9-563A-2A8855275621}"/>
                </a:ext>
              </a:extLst>
            </p:cNvPr>
            <p:cNvCxnSpPr>
              <a:cxnSpLocks/>
              <a:stCxn id="26" idx="6"/>
              <a:endCxn id="27" idx="2"/>
            </p:cNvCxnSpPr>
            <p:nvPr/>
          </p:nvCxnSpPr>
          <p:spPr>
            <a:xfrm>
              <a:off x="1209694" y="5483058"/>
              <a:ext cx="0" cy="567700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28">
              <a:extLst>
                <a:ext uri="{FF2B5EF4-FFF2-40B4-BE49-F238E27FC236}">
                  <a16:creationId xmlns:a16="http://schemas.microsoft.com/office/drawing/2014/main" id="{0523792D-EEDC-8250-C785-40E2158A037E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>
              <a:off x="1204777" y="4384295"/>
              <a:ext cx="4917" cy="774763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42EE517-A241-0EC8-DC80-B4257588E148}"/>
              </a:ext>
            </a:extLst>
          </p:cNvPr>
          <p:cNvGrpSpPr/>
          <p:nvPr/>
        </p:nvGrpSpPr>
        <p:grpSpPr>
          <a:xfrm>
            <a:off x="5746273" y="2483960"/>
            <a:ext cx="330815" cy="3890798"/>
            <a:chOff x="4858414" y="2483960"/>
            <a:chExt cx="330815" cy="3890798"/>
          </a:xfrm>
        </p:grpSpPr>
        <p:grpSp>
          <p:nvGrpSpPr>
            <p:cNvPr id="2" name="Agrupar 4">
              <a:extLst>
                <a:ext uri="{FF2B5EF4-FFF2-40B4-BE49-F238E27FC236}">
                  <a16:creationId xmlns:a16="http://schemas.microsoft.com/office/drawing/2014/main" id="{62F03664-C825-1CD7-27C1-F14A02788C6E}"/>
                </a:ext>
              </a:extLst>
            </p:cNvPr>
            <p:cNvGrpSpPr/>
            <p:nvPr/>
          </p:nvGrpSpPr>
          <p:grpSpPr>
            <a:xfrm rot="5400000">
              <a:off x="3931174" y="3411200"/>
              <a:ext cx="2185295" cy="330815"/>
              <a:chOff x="1974717" y="4218968"/>
              <a:chExt cx="2185295" cy="330815"/>
            </a:xfrm>
          </p:grpSpPr>
          <p:sp>
            <p:nvSpPr>
              <p:cNvPr id="3" name="Elipse 23">
                <a:extLst>
                  <a:ext uri="{FF2B5EF4-FFF2-40B4-BE49-F238E27FC236}">
                    <a16:creationId xmlns:a16="http://schemas.microsoft.com/office/drawing/2014/main" id="{8196AE57-3228-F3A6-D0D2-60F19FA629E2}"/>
                  </a:ext>
                </a:extLst>
              </p:cNvPr>
              <p:cNvSpPr/>
              <p:nvPr/>
            </p:nvSpPr>
            <p:spPr>
              <a:xfrm>
                <a:off x="1974717" y="4225318"/>
                <a:ext cx="324000" cy="32446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 dirty="0">
                  <a:ln>
                    <a:solidFill>
                      <a:srgbClr val="4472C4"/>
                    </a:solidFill>
                  </a:ln>
                  <a:solidFill>
                    <a:srgbClr val="00377B"/>
                  </a:solidFill>
                </a:endParaRPr>
              </a:p>
            </p:txBody>
          </p:sp>
          <p:sp>
            <p:nvSpPr>
              <p:cNvPr id="4" name="Elipse 24">
                <a:extLst>
                  <a:ext uri="{FF2B5EF4-FFF2-40B4-BE49-F238E27FC236}">
                    <a16:creationId xmlns:a16="http://schemas.microsoft.com/office/drawing/2014/main" id="{E6C9E014-40F3-8D80-82CB-A2C14A50016D}"/>
                  </a:ext>
                </a:extLst>
              </p:cNvPr>
              <p:cNvSpPr/>
              <p:nvPr/>
            </p:nvSpPr>
            <p:spPr>
              <a:xfrm>
                <a:off x="2598615" y="4225318"/>
                <a:ext cx="324000" cy="32446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ln>
                    <a:solidFill>
                      <a:srgbClr val="4472C4"/>
                    </a:solidFill>
                  </a:ln>
                  <a:solidFill>
                    <a:srgbClr val="00377B"/>
                  </a:solidFill>
                </a:endParaRPr>
              </a:p>
            </p:txBody>
          </p:sp>
          <p:sp>
            <p:nvSpPr>
              <p:cNvPr id="5" name="Elipse 25">
                <a:extLst>
                  <a:ext uri="{FF2B5EF4-FFF2-40B4-BE49-F238E27FC236}">
                    <a16:creationId xmlns:a16="http://schemas.microsoft.com/office/drawing/2014/main" id="{3CE3207F-8197-DA24-93C4-80E76480BD9B}"/>
                  </a:ext>
                </a:extLst>
              </p:cNvPr>
              <p:cNvSpPr/>
              <p:nvPr/>
            </p:nvSpPr>
            <p:spPr>
              <a:xfrm>
                <a:off x="3836012" y="4225318"/>
                <a:ext cx="324000" cy="32446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pt-BR" sz="1200" dirty="0">
                  <a:ln>
                    <a:solidFill>
                      <a:srgbClr val="4472C4"/>
                    </a:solidFill>
                  </a:ln>
                  <a:solidFill>
                    <a:srgbClr val="00377B"/>
                  </a:solidFill>
                </a:endParaRPr>
              </a:p>
            </p:txBody>
          </p:sp>
          <p:sp>
            <p:nvSpPr>
              <p:cNvPr id="11" name="Losango 26">
                <a:extLst>
                  <a:ext uri="{FF2B5EF4-FFF2-40B4-BE49-F238E27FC236}">
                    <a16:creationId xmlns:a16="http://schemas.microsoft.com/office/drawing/2014/main" id="{A849C058-4264-65FE-7FA1-FED5F4956EE0}"/>
                  </a:ext>
                </a:extLst>
              </p:cNvPr>
              <p:cNvSpPr/>
              <p:nvPr/>
            </p:nvSpPr>
            <p:spPr>
              <a:xfrm>
                <a:off x="3213463" y="4225318"/>
                <a:ext cx="324000" cy="324465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pt-BR" sz="12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3" name="Conector de Seta Reta 27">
                <a:extLst>
                  <a:ext uri="{FF2B5EF4-FFF2-40B4-BE49-F238E27FC236}">
                    <a16:creationId xmlns:a16="http://schemas.microsoft.com/office/drawing/2014/main" id="{515828DF-4382-759B-1FEF-0B136FE24456}"/>
                  </a:ext>
                </a:extLst>
              </p:cNvPr>
              <p:cNvCxnSpPr>
                <a:stCxn id="3" idx="6"/>
                <a:endCxn id="4" idx="2"/>
              </p:cNvCxnSpPr>
              <p:nvPr/>
            </p:nvCxnSpPr>
            <p:spPr>
              <a:xfrm>
                <a:off x="2298717" y="4387551"/>
                <a:ext cx="299898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de Seta Reta 28">
                <a:extLst>
                  <a:ext uri="{FF2B5EF4-FFF2-40B4-BE49-F238E27FC236}">
                    <a16:creationId xmlns:a16="http://schemas.microsoft.com/office/drawing/2014/main" id="{7E341C57-8BE7-0FF8-F8E8-F56CA8FA43B1}"/>
                  </a:ext>
                </a:extLst>
              </p:cNvPr>
              <p:cNvCxnSpPr>
                <a:stCxn id="4" idx="6"/>
                <a:endCxn id="11" idx="1"/>
              </p:cNvCxnSpPr>
              <p:nvPr/>
            </p:nvCxnSpPr>
            <p:spPr>
              <a:xfrm>
                <a:off x="2922615" y="4387551"/>
                <a:ext cx="290848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de Seta Reta 29">
                <a:extLst>
                  <a:ext uri="{FF2B5EF4-FFF2-40B4-BE49-F238E27FC236}">
                    <a16:creationId xmlns:a16="http://schemas.microsoft.com/office/drawing/2014/main" id="{C39EC592-F539-F52C-95AE-E4887D7B1B66}"/>
                  </a:ext>
                </a:extLst>
              </p:cNvPr>
              <p:cNvCxnSpPr>
                <a:stCxn id="11" idx="3"/>
                <a:endCxn id="5" idx="2"/>
              </p:cNvCxnSpPr>
              <p:nvPr/>
            </p:nvCxnSpPr>
            <p:spPr>
              <a:xfrm>
                <a:off x="3537463" y="4387551"/>
                <a:ext cx="298549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: Angulado 30">
                <a:extLst>
                  <a:ext uri="{FF2B5EF4-FFF2-40B4-BE49-F238E27FC236}">
                    <a16:creationId xmlns:a16="http://schemas.microsoft.com/office/drawing/2014/main" id="{FF39B7F8-D0FD-182E-AB28-92DC2BC97EFB}"/>
                  </a:ext>
                </a:extLst>
              </p:cNvPr>
              <p:cNvCxnSpPr>
                <a:stCxn id="11" idx="0"/>
                <a:endCxn id="3" idx="0"/>
              </p:cNvCxnSpPr>
              <p:nvPr/>
            </p:nvCxnSpPr>
            <p:spPr>
              <a:xfrm rot="16200000" flipV="1">
                <a:off x="2756090" y="3605945"/>
                <a:ext cx="12700" cy="1238746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Elipse 25">
              <a:extLst>
                <a:ext uri="{FF2B5EF4-FFF2-40B4-BE49-F238E27FC236}">
                  <a16:creationId xmlns:a16="http://schemas.microsoft.com/office/drawing/2014/main" id="{B1C62E23-DB35-423D-3E6C-DEBF45F78563}"/>
                </a:ext>
              </a:extLst>
            </p:cNvPr>
            <p:cNvSpPr/>
            <p:nvPr/>
          </p:nvSpPr>
          <p:spPr>
            <a:xfrm rot="5400000">
              <a:off x="4861821" y="6050525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dirty="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cxnSp>
          <p:nvCxnSpPr>
            <p:cNvPr id="53" name="Conector de Seta Reta 27">
              <a:extLst>
                <a:ext uri="{FF2B5EF4-FFF2-40B4-BE49-F238E27FC236}">
                  <a16:creationId xmlns:a16="http://schemas.microsoft.com/office/drawing/2014/main" id="{86CAD505-132C-910A-B8CB-1DBF468C528D}"/>
                </a:ext>
              </a:extLst>
            </p:cNvPr>
            <p:cNvCxnSpPr>
              <a:cxnSpLocks/>
              <a:stCxn id="55" idx="3"/>
              <a:endCxn id="52" idx="2"/>
            </p:cNvCxnSpPr>
            <p:nvPr/>
          </p:nvCxnSpPr>
          <p:spPr>
            <a:xfrm>
              <a:off x="5023821" y="5624563"/>
              <a:ext cx="0" cy="426195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de Seta Reta 28">
              <a:extLst>
                <a:ext uri="{FF2B5EF4-FFF2-40B4-BE49-F238E27FC236}">
                  <a16:creationId xmlns:a16="http://schemas.microsoft.com/office/drawing/2014/main" id="{66CD0131-C66C-4D43-591A-2D89F85CACB2}"/>
                </a:ext>
              </a:extLst>
            </p:cNvPr>
            <p:cNvCxnSpPr>
              <a:cxnSpLocks/>
              <a:stCxn id="5" idx="6"/>
              <a:endCxn id="55" idx="1"/>
            </p:cNvCxnSpPr>
            <p:nvPr/>
          </p:nvCxnSpPr>
          <p:spPr>
            <a:xfrm>
              <a:off x="5020647" y="4669256"/>
              <a:ext cx="3174" cy="631307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Losango 26">
              <a:extLst>
                <a:ext uri="{FF2B5EF4-FFF2-40B4-BE49-F238E27FC236}">
                  <a16:creationId xmlns:a16="http://schemas.microsoft.com/office/drawing/2014/main" id="{D6C66620-28B3-668D-ED07-AD21278976AD}"/>
                </a:ext>
              </a:extLst>
            </p:cNvPr>
            <p:cNvSpPr/>
            <p:nvPr/>
          </p:nvSpPr>
          <p:spPr>
            <a:xfrm rot="5400000">
              <a:off x="4861821" y="5300330"/>
              <a:ext cx="324000" cy="324465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dirty="0">
                <a:solidFill>
                  <a:srgbClr val="FFFFFF"/>
                </a:solidFill>
              </a:endParaRPr>
            </a:p>
          </p:txBody>
        </p:sp>
        <p:cxnSp>
          <p:nvCxnSpPr>
            <p:cNvPr id="68" name="Conector: Angulado 30">
              <a:extLst>
                <a:ext uri="{FF2B5EF4-FFF2-40B4-BE49-F238E27FC236}">
                  <a16:creationId xmlns:a16="http://schemas.microsoft.com/office/drawing/2014/main" id="{066CE737-A6F4-C199-65DD-4278410B2982}"/>
                </a:ext>
              </a:extLst>
            </p:cNvPr>
            <p:cNvCxnSpPr>
              <a:cxnSpLocks/>
              <a:stCxn id="55" idx="2"/>
              <a:endCxn id="4" idx="4"/>
            </p:cNvCxnSpPr>
            <p:nvPr/>
          </p:nvCxnSpPr>
          <p:spPr>
            <a:xfrm rot="10800000">
              <a:off x="4858415" y="3269859"/>
              <a:ext cx="3174" cy="2192704"/>
            </a:xfrm>
            <a:prstGeom prst="bentConnector3">
              <a:avLst>
                <a:gd name="adj1" fmla="val 7294959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: Angulado 30">
              <a:extLst>
                <a:ext uri="{FF2B5EF4-FFF2-40B4-BE49-F238E27FC236}">
                  <a16:creationId xmlns:a16="http://schemas.microsoft.com/office/drawing/2014/main" id="{62A1A5C2-DA4B-90BA-1507-F1724AA9268D}"/>
                </a:ext>
              </a:extLst>
            </p:cNvPr>
            <p:cNvCxnSpPr>
              <a:cxnSpLocks/>
              <a:stCxn id="3" idx="4"/>
              <a:endCxn id="52" idx="6"/>
            </p:cNvCxnSpPr>
            <p:nvPr/>
          </p:nvCxnSpPr>
          <p:spPr>
            <a:xfrm rot="10800000" flipH="1" flipV="1">
              <a:off x="4858415" y="2645960"/>
              <a:ext cx="165406" cy="3728797"/>
            </a:xfrm>
            <a:prstGeom prst="bentConnector4">
              <a:avLst>
                <a:gd name="adj1" fmla="val -317732"/>
                <a:gd name="adj2" fmla="val 106137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337A683-BA12-8439-BC27-13294E6BE834}"/>
              </a:ext>
            </a:extLst>
          </p:cNvPr>
          <p:cNvGrpSpPr/>
          <p:nvPr/>
        </p:nvGrpSpPr>
        <p:grpSpPr>
          <a:xfrm>
            <a:off x="9784873" y="2608449"/>
            <a:ext cx="330815" cy="3766309"/>
            <a:chOff x="8824585" y="2807961"/>
            <a:chExt cx="330815" cy="3766309"/>
          </a:xfrm>
        </p:grpSpPr>
        <p:grpSp>
          <p:nvGrpSpPr>
            <p:cNvPr id="77" name="Agrupar 4">
              <a:extLst>
                <a:ext uri="{FF2B5EF4-FFF2-40B4-BE49-F238E27FC236}">
                  <a16:creationId xmlns:a16="http://schemas.microsoft.com/office/drawing/2014/main" id="{BB0333BD-32F5-5798-B24A-F36539D8EAEC}"/>
                </a:ext>
              </a:extLst>
            </p:cNvPr>
            <p:cNvGrpSpPr/>
            <p:nvPr/>
          </p:nvGrpSpPr>
          <p:grpSpPr>
            <a:xfrm rot="5400000">
              <a:off x="7897345" y="3735201"/>
              <a:ext cx="2185295" cy="330815"/>
              <a:chOff x="1974717" y="4218968"/>
              <a:chExt cx="2185295" cy="330815"/>
            </a:xfrm>
          </p:grpSpPr>
          <p:sp>
            <p:nvSpPr>
              <p:cNvPr id="78" name="Elipse 23">
                <a:extLst>
                  <a:ext uri="{FF2B5EF4-FFF2-40B4-BE49-F238E27FC236}">
                    <a16:creationId xmlns:a16="http://schemas.microsoft.com/office/drawing/2014/main" id="{6BCD3F96-C05E-D9FC-FCAD-4D7676E9F5C7}"/>
                  </a:ext>
                </a:extLst>
              </p:cNvPr>
              <p:cNvSpPr/>
              <p:nvPr/>
            </p:nvSpPr>
            <p:spPr>
              <a:xfrm>
                <a:off x="1974717" y="4225318"/>
                <a:ext cx="324000" cy="32446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 dirty="0">
                  <a:ln>
                    <a:solidFill>
                      <a:srgbClr val="4472C4"/>
                    </a:solidFill>
                  </a:ln>
                  <a:solidFill>
                    <a:srgbClr val="00377B"/>
                  </a:solidFill>
                </a:endParaRPr>
              </a:p>
            </p:txBody>
          </p:sp>
          <p:sp>
            <p:nvSpPr>
              <p:cNvPr id="80" name="Elipse 24">
                <a:extLst>
                  <a:ext uri="{FF2B5EF4-FFF2-40B4-BE49-F238E27FC236}">
                    <a16:creationId xmlns:a16="http://schemas.microsoft.com/office/drawing/2014/main" id="{D88106BE-C95C-EAF0-E905-2C8ABB81B2F9}"/>
                  </a:ext>
                </a:extLst>
              </p:cNvPr>
              <p:cNvSpPr/>
              <p:nvPr/>
            </p:nvSpPr>
            <p:spPr>
              <a:xfrm>
                <a:off x="2598615" y="4225318"/>
                <a:ext cx="324000" cy="32446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ln>
                    <a:solidFill>
                      <a:srgbClr val="4472C4"/>
                    </a:solidFill>
                  </a:ln>
                  <a:solidFill>
                    <a:srgbClr val="00377B"/>
                  </a:solidFill>
                </a:endParaRPr>
              </a:p>
            </p:txBody>
          </p:sp>
          <p:sp>
            <p:nvSpPr>
              <p:cNvPr id="81" name="Elipse 25">
                <a:extLst>
                  <a:ext uri="{FF2B5EF4-FFF2-40B4-BE49-F238E27FC236}">
                    <a16:creationId xmlns:a16="http://schemas.microsoft.com/office/drawing/2014/main" id="{810E1BC0-734C-126E-A82F-21BFD16390AA}"/>
                  </a:ext>
                </a:extLst>
              </p:cNvPr>
              <p:cNvSpPr/>
              <p:nvPr/>
            </p:nvSpPr>
            <p:spPr>
              <a:xfrm>
                <a:off x="3836012" y="4225318"/>
                <a:ext cx="324000" cy="324465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pt-BR" sz="1200" dirty="0">
                  <a:ln>
                    <a:solidFill>
                      <a:srgbClr val="4472C4"/>
                    </a:solidFill>
                  </a:ln>
                  <a:solidFill>
                    <a:srgbClr val="00377B"/>
                  </a:solidFill>
                </a:endParaRPr>
              </a:p>
            </p:txBody>
          </p:sp>
          <p:sp>
            <p:nvSpPr>
              <p:cNvPr id="83" name="Losango 26">
                <a:extLst>
                  <a:ext uri="{FF2B5EF4-FFF2-40B4-BE49-F238E27FC236}">
                    <a16:creationId xmlns:a16="http://schemas.microsoft.com/office/drawing/2014/main" id="{A496D446-FE99-10C0-25BC-68BD117D78FA}"/>
                  </a:ext>
                </a:extLst>
              </p:cNvPr>
              <p:cNvSpPr/>
              <p:nvPr/>
            </p:nvSpPr>
            <p:spPr>
              <a:xfrm>
                <a:off x="3213463" y="4225318"/>
                <a:ext cx="324000" cy="324465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pt-BR" sz="12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4" name="Conector de Seta Reta 27">
                <a:extLst>
                  <a:ext uri="{FF2B5EF4-FFF2-40B4-BE49-F238E27FC236}">
                    <a16:creationId xmlns:a16="http://schemas.microsoft.com/office/drawing/2014/main" id="{EA517FDF-3041-EBB5-86D4-18D954238782}"/>
                  </a:ext>
                </a:extLst>
              </p:cNvPr>
              <p:cNvCxnSpPr>
                <a:stCxn id="78" idx="6"/>
                <a:endCxn id="80" idx="2"/>
              </p:cNvCxnSpPr>
              <p:nvPr/>
            </p:nvCxnSpPr>
            <p:spPr>
              <a:xfrm>
                <a:off x="2298717" y="4387551"/>
                <a:ext cx="299898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de Seta Reta 28">
                <a:extLst>
                  <a:ext uri="{FF2B5EF4-FFF2-40B4-BE49-F238E27FC236}">
                    <a16:creationId xmlns:a16="http://schemas.microsoft.com/office/drawing/2014/main" id="{D06746A4-A396-9073-1D2E-1D8EB9672946}"/>
                  </a:ext>
                </a:extLst>
              </p:cNvPr>
              <p:cNvCxnSpPr>
                <a:stCxn id="80" idx="6"/>
                <a:endCxn id="83" idx="1"/>
              </p:cNvCxnSpPr>
              <p:nvPr/>
            </p:nvCxnSpPr>
            <p:spPr>
              <a:xfrm>
                <a:off x="2922615" y="4387551"/>
                <a:ext cx="290848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de Seta Reta 29">
                <a:extLst>
                  <a:ext uri="{FF2B5EF4-FFF2-40B4-BE49-F238E27FC236}">
                    <a16:creationId xmlns:a16="http://schemas.microsoft.com/office/drawing/2014/main" id="{E8BF98FE-5119-EDC2-64BB-BC4B1D00DC6E}"/>
                  </a:ext>
                </a:extLst>
              </p:cNvPr>
              <p:cNvCxnSpPr>
                <a:stCxn id="83" idx="3"/>
                <a:endCxn id="81" idx="2"/>
              </p:cNvCxnSpPr>
              <p:nvPr/>
            </p:nvCxnSpPr>
            <p:spPr>
              <a:xfrm>
                <a:off x="3537463" y="4387551"/>
                <a:ext cx="298549" cy="0"/>
              </a:xfrm>
              <a:prstGeom prst="straightConnector1">
                <a:avLst/>
              </a:prstGeom>
              <a:ln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: Angulado 30">
                <a:extLst>
                  <a:ext uri="{FF2B5EF4-FFF2-40B4-BE49-F238E27FC236}">
                    <a16:creationId xmlns:a16="http://schemas.microsoft.com/office/drawing/2014/main" id="{FCD24E2F-29C3-F678-7E00-A017296E3AC8}"/>
                  </a:ext>
                </a:extLst>
              </p:cNvPr>
              <p:cNvCxnSpPr>
                <a:stCxn id="83" idx="0"/>
                <a:endCxn id="78" idx="0"/>
              </p:cNvCxnSpPr>
              <p:nvPr/>
            </p:nvCxnSpPr>
            <p:spPr>
              <a:xfrm rot="16200000" flipV="1">
                <a:off x="2756090" y="3605945"/>
                <a:ext cx="12700" cy="1238746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rgbClr val="FF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" name="Elipse 25">
              <a:extLst>
                <a:ext uri="{FF2B5EF4-FFF2-40B4-BE49-F238E27FC236}">
                  <a16:creationId xmlns:a16="http://schemas.microsoft.com/office/drawing/2014/main" id="{D5ABFF8C-CF92-AE9A-4EFC-2B01D7049A43}"/>
                </a:ext>
              </a:extLst>
            </p:cNvPr>
            <p:cNvSpPr/>
            <p:nvPr/>
          </p:nvSpPr>
          <p:spPr>
            <a:xfrm rot="5400000">
              <a:off x="8827992" y="6250037"/>
              <a:ext cx="324000" cy="324465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dirty="0">
                <a:ln>
                  <a:solidFill>
                    <a:srgbClr val="4472C4"/>
                  </a:solidFill>
                </a:ln>
                <a:solidFill>
                  <a:srgbClr val="00377B"/>
                </a:solidFill>
              </a:endParaRPr>
            </a:p>
          </p:txBody>
        </p:sp>
        <p:cxnSp>
          <p:nvCxnSpPr>
            <p:cNvPr id="105" name="Conector de Seta Reta 27">
              <a:extLst>
                <a:ext uri="{FF2B5EF4-FFF2-40B4-BE49-F238E27FC236}">
                  <a16:creationId xmlns:a16="http://schemas.microsoft.com/office/drawing/2014/main" id="{ADEFF159-52B6-FDC3-A8BC-FF1FD7120F85}"/>
                </a:ext>
              </a:extLst>
            </p:cNvPr>
            <p:cNvCxnSpPr>
              <a:cxnSpLocks/>
              <a:stCxn id="107" idx="3"/>
              <a:endCxn id="104" idx="2"/>
            </p:cNvCxnSpPr>
            <p:nvPr/>
          </p:nvCxnSpPr>
          <p:spPr>
            <a:xfrm>
              <a:off x="8989992" y="5824075"/>
              <a:ext cx="0" cy="426195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28">
              <a:extLst>
                <a:ext uri="{FF2B5EF4-FFF2-40B4-BE49-F238E27FC236}">
                  <a16:creationId xmlns:a16="http://schemas.microsoft.com/office/drawing/2014/main" id="{6DDCEEC2-0157-D2A2-2128-62EFD7510CF7}"/>
                </a:ext>
              </a:extLst>
            </p:cNvPr>
            <p:cNvCxnSpPr>
              <a:cxnSpLocks/>
              <a:stCxn id="81" idx="6"/>
              <a:endCxn id="107" idx="1"/>
            </p:cNvCxnSpPr>
            <p:nvPr/>
          </p:nvCxnSpPr>
          <p:spPr>
            <a:xfrm>
              <a:off x="8986818" y="4993257"/>
              <a:ext cx="3174" cy="506818"/>
            </a:xfrm>
            <a:prstGeom prst="straightConnector1">
              <a:avLst/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Losango 26">
              <a:extLst>
                <a:ext uri="{FF2B5EF4-FFF2-40B4-BE49-F238E27FC236}">
                  <a16:creationId xmlns:a16="http://schemas.microsoft.com/office/drawing/2014/main" id="{8374F251-7630-E1D3-B9E2-9C0C126B8226}"/>
                </a:ext>
              </a:extLst>
            </p:cNvPr>
            <p:cNvSpPr/>
            <p:nvPr/>
          </p:nvSpPr>
          <p:spPr>
            <a:xfrm rot="5400000">
              <a:off x="8827992" y="5499842"/>
              <a:ext cx="324000" cy="324465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pt-BR" sz="1200" dirty="0">
                <a:solidFill>
                  <a:srgbClr val="FFFFFF"/>
                </a:solidFill>
              </a:endParaRPr>
            </a:p>
          </p:txBody>
        </p:sp>
        <p:cxnSp>
          <p:nvCxnSpPr>
            <p:cNvPr id="108" name="Conector: Angulado 30">
              <a:extLst>
                <a:ext uri="{FF2B5EF4-FFF2-40B4-BE49-F238E27FC236}">
                  <a16:creationId xmlns:a16="http://schemas.microsoft.com/office/drawing/2014/main" id="{FE8CEE28-21EA-19B5-C853-D1BA19ECB00D}"/>
                </a:ext>
              </a:extLst>
            </p:cNvPr>
            <p:cNvCxnSpPr>
              <a:cxnSpLocks/>
              <a:stCxn id="107" idx="2"/>
              <a:endCxn id="80" idx="4"/>
            </p:cNvCxnSpPr>
            <p:nvPr/>
          </p:nvCxnSpPr>
          <p:spPr>
            <a:xfrm rot="10800000">
              <a:off x="8824586" y="3593861"/>
              <a:ext cx="3174" cy="2068215"/>
            </a:xfrm>
            <a:prstGeom prst="bentConnector3">
              <a:avLst>
                <a:gd name="adj1" fmla="val 7294959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: Angulado 30">
              <a:extLst>
                <a:ext uri="{FF2B5EF4-FFF2-40B4-BE49-F238E27FC236}">
                  <a16:creationId xmlns:a16="http://schemas.microsoft.com/office/drawing/2014/main" id="{969D0AE2-F6F3-9FA5-60EF-457265EEB74D}"/>
                </a:ext>
              </a:extLst>
            </p:cNvPr>
            <p:cNvCxnSpPr>
              <a:cxnSpLocks/>
              <a:stCxn id="78" idx="4"/>
              <a:endCxn id="104" idx="5"/>
            </p:cNvCxnSpPr>
            <p:nvPr/>
          </p:nvCxnSpPr>
          <p:spPr>
            <a:xfrm rot="10800000" flipH="1" flipV="1">
              <a:off x="8824585" y="2969961"/>
              <a:ext cx="50691" cy="3556859"/>
            </a:xfrm>
            <a:prstGeom prst="bentConnector3">
              <a:avLst>
                <a:gd name="adj1" fmla="val -1126961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: Angulado 30">
              <a:extLst>
                <a:ext uri="{FF2B5EF4-FFF2-40B4-BE49-F238E27FC236}">
                  <a16:creationId xmlns:a16="http://schemas.microsoft.com/office/drawing/2014/main" id="{60ADA3DE-8875-918C-F64F-2B9400715A4E}"/>
                </a:ext>
              </a:extLst>
            </p:cNvPr>
            <p:cNvCxnSpPr>
              <a:cxnSpLocks/>
              <a:stCxn id="107" idx="0"/>
              <a:endCxn id="78" idx="2"/>
            </p:cNvCxnSpPr>
            <p:nvPr/>
          </p:nvCxnSpPr>
          <p:spPr>
            <a:xfrm flipH="1" flipV="1">
              <a:off x="8986818" y="2807962"/>
              <a:ext cx="165407" cy="2854113"/>
            </a:xfrm>
            <a:prstGeom prst="bentConnector4">
              <a:avLst>
                <a:gd name="adj1" fmla="val -255538"/>
                <a:gd name="adj2" fmla="val 108018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: Angulado 30">
              <a:extLst>
                <a:ext uri="{FF2B5EF4-FFF2-40B4-BE49-F238E27FC236}">
                  <a16:creationId xmlns:a16="http://schemas.microsoft.com/office/drawing/2014/main" id="{A745193B-92BD-4A71-F552-419AC400F36E}"/>
                </a:ext>
              </a:extLst>
            </p:cNvPr>
            <p:cNvCxnSpPr>
              <a:cxnSpLocks/>
              <a:stCxn id="81" idx="7"/>
              <a:endCxn id="80" idx="0"/>
            </p:cNvCxnSpPr>
            <p:nvPr/>
          </p:nvCxnSpPr>
          <p:spPr>
            <a:xfrm flipV="1">
              <a:off x="9101534" y="3593860"/>
              <a:ext cx="47517" cy="1351948"/>
            </a:xfrm>
            <a:prstGeom prst="bentConnector3">
              <a:avLst>
                <a:gd name="adj1" fmla="val 1663055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ector: Angulado 30">
              <a:extLst>
                <a:ext uri="{FF2B5EF4-FFF2-40B4-BE49-F238E27FC236}">
                  <a16:creationId xmlns:a16="http://schemas.microsoft.com/office/drawing/2014/main" id="{50C69304-6D00-9099-C141-C290480F0CD5}"/>
                </a:ext>
              </a:extLst>
            </p:cNvPr>
            <p:cNvCxnSpPr>
              <a:cxnSpLocks/>
              <a:stCxn id="107" idx="3"/>
              <a:endCxn id="81" idx="4"/>
            </p:cNvCxnSpPr>
            <p:nvPr/>
          </p:nvCxnSpPr>
          <p:spPr>
            <a:xfrm rot="5400000" flipH="1">
              <a:off x="8410880" y="5244963"/>
              <a:ext cx="992818" cy="165406"/>
            </a:xfrm>
            <a:prstGeom prst="bentConnector4">
              <a:avLst>
                <a:gd name="adj1" fmla="val -23049"/>
                <a:gd name="adj2" fmla="val 341719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: Angulado 30">
              <a:extLst>
                <a:ext uri="{FF2B5EF4-FFF2-40B4-BE49-F238E27FC236}">
                  <a16:creationId xmlns:a16="http://schemas.microsoft.com/office/drawing/2014/main" id="{3FCC830A-56FD-2105-FFFA-22BBD7CAF7E2}"/>
                </a:ext>
              </a:extLst>
            </p:cNvPr>
            <p:cNvCxnSpPr>
              <a:cxnSpLocks/>
              <a:stCxn id="83" idx="2"/>
              <a:endCxn id="78" idx="4"/>
            </p:cNvCxnSpPr>
            <p:nvPr/>
          </p:nvCxnSpPr>
          <p:spPr>
            <a:xfrm rot="10800000">
              <a:off x="8824586" y="2969962"/>
              <a:ext cx="12700" cy="1238746"/>
            </a:xfrm>
            <a:prstGeom prst="bentConnector3">
              <a:avLst>
                <a:gd name="adj1" fmla="val 2968173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: Angulado 30">
              <a:extLst>
                <a:ext uri="{FF2B5EF4-FFF2-40B4-BE49-F238E27FC236}">
                  <a16:creationId xmlns:a16="http://schemas.microsoft.com/office/drawing/2014/main" id="{A5F40787-59D5-1FDF-3D54-021F59212B34}"/>
                </a:ext>
              </a:extLst>
            </p:cNvPr>
            <p:cNvCxnSpPr>
              <a:cxnSpLocks/>
              <a:stCxn id="81" idx="4"/>
              <a:endCxn id="78" idx="2"/>
            </p:cNvCxnSpPr>
            <p:nvPr/>
          </p:nvCxnSpPr>
          <p:spPr>
            <a:xfrm rot="10800000" flipH="1">
              <a:off x="8824586" y="2807963"/>
              <a:ext cx="162232" cy="2023295"/>
            </a:xfrm>
            <a:prstGeom prst="bentConnector4">
              <a:avLst>
                <a:gd name="adj1" fmla="val -535312"/>
                <a:gd name="adj2" fmla="val 111310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ector: Angulado 30">
              <a:extLst>
                <a:ext uri="{FF2B5EF4-FFF2-40B4-BE49-F238E27FC236}">
                  <a16:creationId xmlns:a16="http://schemas.microsoft.com/office/drawing/2014/main" id="{5D6DB6C8-FA09-9B03-FCD5-D2800BA0B1F8}"/>
                </a:ext>
              </a:extLst>
            </p:cNvPr>
            <p:cNvCxnSpPr>
              <a:cxnSpLocks/>
              <a:stCxn id="81" idx="0"/>
              <a:endCxn id="104" idx="0"/>
            </p:cNvCxnSpPr>
            <p:nvPr/>
          </p:nvCxnSpPr>
          <p:spPr>
            <a:xfrm>
              <a:off x="9149051" y="4831257"/>
              <a:ext cx="3174" cy="1581013"/>
            </a:xfrm>
            <a:prstGeom prst="bentConnector3">
              <a:avLst>
                <a:gd name="adj1" fmla="val 19538784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ector: Angulado 30">
              <a:extLst>
                <a:ext uri="{FF2B5EF4-FFF2-40B4-BE49-F238E27FC236}">
                  <a16:creationId xmlns:a16="http://schemas.microsoft.com/office/drawing/2014/main" id="{AD24A046-B22E-40AE-E321-CFBA3496FC7E}"/>
                </a:ext>
              </a:extLst>
            </p:cNvPr>
            <p:cNvCxnSpPr>
              <a:cxnSpLocks/>
              <a:stCxn id="83" idx="0"/>
              <a:endCxn id="107" idx="0"/>
            </p:cNvCxnSpPr>
            <p:nvPr/>
          </p:nvCxnSpPr>
          <p:spPr>
            <a:xfrm>
              <a:off x="9149051" y="4208708"/>
              <a:ext cx="3174" cy="1453367"/>
            </a:xfrm>
            <a:prstGeom prst="bentConnector3">
              <a:avLst>
                <a:gd name="adj1" fmla="val 34663548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: Angulado 30">
              <a:extLst>
                <a:ext uri="{FF2B5EF4-FFF2-40B4-BE49-F238E27FC236}">
                  <a16:creationId xmlns:a16="http://schemas.microsoft.com/office/drawing/2014/main" id="{C99ED7B5-65EC-5A33-E851-E30A17FE024D}"/>
                </a:ext>
              </a:extLst>
            </p:cNvPr>
            <p:cNvCxnSpPr>
              <a:cxnSpLocks/>
              <a:stCxn id="80" idx="0"/>
              <a:endCxn id="107" idx="0"/>
            </p:cNvCxnSpPr>
            <p:nvPr/>
          </p:nvCxnSpPr>
          <p:spPr>
            <a:xfrm>
              <a:off x="9149051" y="3593860"/>
              <a:ext cx="3174" cy="2068215"/>
            </a:xfrm>
            <a:prstGeom prst="bentConnector3">
              <a:avLst>
                <a:gd name="adj1" fmla="val 45106837"/>
              </a:avLst>
            </a:prstGeom>
            <a:ln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01E8035F-A37A-BC83-B62A-AD91B34A170A}"/>
              </a:ext>
            </a:extLst>
          </p:cNvPr>
          <p:cNvSpPr txBox="1"/>
          <p:nvPr/>
        </p:nvSpPr>
        <p:spPr>
          <a:xfrm>
            <a:off x="335574" y="931813"/>
            <a:ext cx="116773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 mineração de processos é uma técnica que extrai dados de registros de eventos digitais em sistemas transacionais durante a execução de atividades. Esses dados são conectados de forma para ajudar a entender os processos como eles realmente são, possibilitando descobrir oportunidades de valor e identificar e corrigir ineficiências. </a:t>
            </a:r>
            <a:endParaRPr lang="pt-B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4CEBCC0-F58C-DD9F-D380-768F33B334C8}"/>
              </a:ext>
            </a:extLst>
          </p:cNvPr>
          <p:cNvSpPr txBox="1"/>
          <p:nvPr/>
        </p:nvSpPr>
        <p:spPr>
          <a:xfrm>
            <a:off x="335574" y="1946831"/>
            <a:ext cx="30750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Como o processo é desenhado</a:t>
            </a:r>
            <a:endParaRPr lang="pt-B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B466FE5-EA1B-98A7-5A12-86A3ACFD19E8}"/>
              </a:ext>
            </a:extLst>
          </p:cNvPr>
          <p:cNvSpPr txBox="1"/>
          <p:nvPr/>
        </p:nvSpPr>
        <p:spPr>
          <a:xfrm>
            <a:off x="4051298" y="1963362"/>
            <a:ext cx="372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Como imaginamos que ele acontece</a:t>
            </a:r>
            <a:endParaRPr lang="pt-B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7AF6964-7241-2919-E4E4-E4FBE4D1F8DF}"/>
              </a:ext>
            </a:extLst>
          </p:cNvPr>
          <p:cNvSpPr txBox="1"/>
          <p:nvPr/>
        </p:nvSpPr>
        <p:spPr>
          <a:xfrm>
            <a:off x="8412774" y="2024322"/>
            <a:ext cx="30750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Como ele realmente acontece</a:t>
            </a:r>
            <a:endParaRPr lang="pt-B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53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  <p:bldP spid="213" grpId="0"/>
      <p:bldP spid="2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CIÊNCIA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29132-174B-2B36-A090-B7FD1E523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4" y="1623800"/>
            <a:ext cx="5222986" cy="468410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76DD6-287C-6F42-296C-EE56C01E6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3801"/>
            <a:ext cx="5558054" cy="468410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94030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INTELIGÊNCIA DE PROCESSOS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E2C6D95-FCA6-1DAE-035D-63D466EA27AB}"/>
              </a:ext>
            </a:extLst>
          </p:cNvPr>
          <p:cNvGrpSpPr/>
          <p:nvPr/>
        </p:nvGrpSpPr>
        <p:grpSpPr>
          <a:xfrm>
            <a:off x="5194432" y="2439493"/>
            <a:ext cx="1440000" cy="1440000"/>
            <a:chOff x="4828487" y="3003451"/>
            <a:chExt cx="1584000" cy="1584000"/>
          </a:xfrm>
        </p:grpSpPr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7B53DB05-BB60-7E77-B4BD-6FBEB770844F}"/>
                </a:ext>
              </a:extLst>
            </p:cNvPr>
            <p:cNvSpPr/>
            <p:nvPr/>
          </p:nvSpPr>
          <p:spPr>
            <a:xfrm>
              <a:off x="4828487" y="3003451"/>
              <a:ext cx="1584000" cy="1584000"/>
            </a:xfrm>
            <a:prstGeom prst="flowChartConnector">
              <a:avLst/>
            </a:prstGeom>
            <a:solidFill>
              <a:srgbClr val="F0F5FD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DE765AF-A775-0273-8D4A-CE113388502C}"/>
                </a:ext>
              </a:extLst>
            </p:cNvPr>
            <p:cNvSpPr/>
            <p:nvPr/>
          </p:nvSpPr>
          <p:spPr>
            <a:xfrm>
              <a:off x="4900487" y="3075451"/>
              <a:ext cx="1440000" cy="1440000"/>
            </a:xfrm>
            <a:prstGeom prst="flowChartConnector">
              <a:avLst/>
            </a:prstGeom>
            <a:solidFill>
              <a:srgbClr val="F0F5FD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pt-BR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7A99CA-C0DA-5F4D-CD91-512C304A11C9}"/>
              </a:ext>
            </a:extLst>
          </p:cNvPr>
          <p:cNvGrpSpPr/>
          <p:nvPr/>
        </p:nvGrpSpPr>
        <p:grpSpPr>
          <a:xfrm>
            <a:off x="7817709" y="4712828"/>
            <a:ext cx="1309091" cy="1309091"/>
            <a:chOff x="6742712" y="4026791"/>
            <a:chExt cx="1584000" cy="1584000"/>
          </a:xfrm>
        </p:grpSpPr>
        <p:sp>
          <p:nvSpPr>
            <p:cNvPr id="47" name="Flowchart: Connector 46">
              <a:extLst>
                <a:ext uri="{FF2B5EF4-FFF2-40B4-BE49-F238E27FC236}">
                  <a16:creationId xmlns:a16="http://schemas.microsoft.com/office/drawing/2014/main" id="{26F73230-1420-3168-647C-C2946103434D}"/>
                </a:ext>
              </a:extLst>
            </p:cNvPr>
            <p:cNvSpPr/>
            <p:nvPr/>
          </p:nvSpPr>
          <p:spPr>
            <a:xfrm>
              <a:off x="6742712" y="4026791"/>
              <a:ext cx="1584000" cy="1584000"/>
            </a:xfrm>
            <a:prstGeom prst="flowChartConnector">
              <a:avLst/>
            </a:prstGeom>
            <a:solidFill>
              <a:srgbClr val="F0F5FD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EA8C1F48-3CD9-0581-05FF-F8525FEC6621}"/>
                </a:ext>
              </a:extLst>
            </p:cNvPr>
            <p:cNvSpPr/>
            <p:nvPr/>
          </p:nvSpPr>
          <p:spPr>
            <a:xfrm>
              <a:off x="6814712" y="4098791"/>
              <a:ext cx="1440000" cy="1440000"/>
            </a:xfrm>
            <a:prstGeom prst="flowChartConnector">
              <a:avLst/>
            </a:prstGeom>
            <a:solidFill>
              <a:srgbClr val="F0F5F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BB3F002-B3E8-3E8C-02B2-710BFF10C73A}"/>
              </a:ext>
            </a:extLst>
          </p:cNvPr>
          <p:cNvGrpSpPr/>
          <p:nvPr/>
        </p:nvGrpSpPr>
        <p:grpSpPr>
          <a:xfrm>
            <a:off x="2711688" y="4712828"/>
            <a:ext cx="1309091" cy="1309091"/>
            <a:chOff x="2933524" y="4026791"/>
            <a:chExt cx="1584000" cy="1584000"/>
          </a:xfrm>
        </p:grpSpPr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7F36B9FE-3343-E0D2-6F01-AAC3D317407A}"/>
                </a:ext>
              </a:extLst>
            </p:cNvPr>
            <p:cNvSpPr/>
            <p:nvPr/>
          </p:nvSpPr>
          <p:spPr>
            <a:xfrm>
              <a:off x="2933524" y="4026791"/>
              <a:ext cx="1584000" cy="1584000"/>
            </a:xfrm>
            <a:prstGeom prst="flowChartConnector">
              <a:avLst/>
            </a:prstGeom>
            <a:solidFill>
              <a:srgbClr val="F0F5FD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0D531EF9-D5CC-BC46-6027-F47A2F775F4E}"/>
                </a:ext>
              </a:extLst>
            </p:cNvPr>
            <p:cNvSpPr/>
            <p:nvPr/>
          </p:nvSpPr>
          <p:spPr>
            <a:xfrm>
              <a:off x="3005524" y="4098791"/>
              <a:ext cx="1440000" cy="1440000"/>
            </a:xfrm>
            <a:prstGeom prst="flowChartConnector">
              <a:avLst/>
            </a:prstGeom>
            <a:solidFill>
              <a:srgbClr val="F0F5F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0432862-C21C-D684-F067-CBF96A041AF4}"/>
              </a:ext>
            </a:extLst>
          </p:cNvPr>
          <p:cNvGrpSpPr/>
          <p:nvPr/>
        </p:nvGrpSpPr>
        <p:grpSpPr>
          <a:xfrm>
            <a:off x="5264699" y="4712828"/>
            <a:ext cx="1309091" cy="1309091"/>
            <a:chOff x="4838118" y="4881836"/>
            <a:chExt cx="1584000" cy="1584000"/>
          </a:xfrm>
        </p:grpSpPr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CBD11FF7-1038-0891-CEB0-F7CD2DFF631B}"/>
                </a:ext>
              </a:extLst>
            </p:cNvPr>
            <p:cNvSpPr/>
            <p:nvPr/>
          </p:nvSpPr>
          <p:spPr>
            <a:xfrm>
              <a:off x="4838118" y="4881836"/>
              <a:ext cx="1584000" cy="1584000"/>
            </a:xfrm>
            <a:prstGeom prst="flowChartConnector">
              <a:avLst/>
            </a:prstGeom>
            <a:solidFill>
              <a:srgbClr val="F0F5FD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C6BFB8B3-1BB6-1B65-D312-FAB3590EB249}"/>
                </a:ext>
              </a:extLst>
            </p:cNvPr>
            <p:cNvSpPr/>
            <p:nvPr/>
          </p:nvSpPr>
          <p:spPr>
            <a:xfrm>
              <a:off x="4910118" y="4953836"/>
              <a:ext cx="1440000" cy="1440000"/>
            </a:xfrm>
            <a:prstGeom prst="flowChartConnector">
              <a:avLst/>
            </a:prstGeom>
            <a:solidFill>
              <a:srgbClr val="F0F5F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5A96AB8-997B-0F7F-0FE4-0DDA0F803BC4}"/>
              </a:ext>
            </a:extLst>
          </p:cNvPr>
          <p:cNvGrpSpPr/>
          <p:nvPr/>
        </p:nvGrpSpPr>
        <p:grpSpPr>
          <a:xfrm>
            <a:off x="8485682" y="2507345"/>
            <a:ext cx="1309091" cy="1309091"/>
            <a:chOff x="6742712" y="1980111"/>
            <a:chExt cx="1584000" cy="1584000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44F8B5D5-9641-4A94-2923-88112D72904E}"/>
                </a:ext>
              </a:extLst>
            </p:cNvPr>
            <p:cNvSpPr/>
            <p:nvPr/>
          </p:nvSpPr>
          <p:spPr>
            <a:xfrm>
              <a:off x="6742712" y="1980111"/>
              <a:ext cx="1584000" cy="1584000"/>
            </a:xfrm>
            <a:prstGeom prst="flowChartConnector">
              <a:avLst/>
            </a:prstGeom>
            <a:solidFill>
              <a:srgbClr val="F0F5FD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99B3FF34-5875-186B-0B83-8C2D126BED3B}"/>
                </a:ext>
              </a:extLst>
            </p:cNvPr>
            <p:cNvSpPr/>
            <p:nvPr/>
          </p:nvSpPr>
          <p:spPr>
            <a:xfrm>
              <a:off x="6814712" y="2052111"/>
              <a:ext cx="1440000" cy="1440000"/>
            </a:xfrm>
            <a:prstGeom prst="flowChartConnector">
              <a:avLst/>
            </a:prstGeom>
            <a:solidFill>
              <a:srgbClr val="F0F5F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736D17D-4A74-C0BC-44E3-FB73F6064218}"/>
              </a:ext>
            </a:extLst>
          </p:cNvPr>
          <p:cNvGrpSpPr/>
          <p:nvPr/>
        </p:nvGrpSpPr>
        <p:grpSpPr>
          <a:xfrm>
            <a:off x="1908627" y="2507345"/>
            <a:ext cx="1309091" cy="1309091"/>
            <a:chOff x="2914262" y="1980111"/>
            <a:chExt cx="1584000" cy="1584000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F4486034-B369-B107-1841-A9B613FA4C3C}"/>
                </a:ext>
              </a:extLst>
            </p:cNvPr>
            <p:cNvSpPr/>
            <p:nvPr/>
          </p:nvSpPr>
          <p:spPr>
            <a:xfrm>
              <a:off x="2914262" y="1980111"/>
              <a:ext cx="1584000" cy="1584000"/>
            </a:xfrm>
            <a:prstGeom prst="flowChartConnector">
              <a:avLst/>
            </a:prstGeom>
            <a:solidFill>
              <a:srgbClr val="F0F5FD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D519DCFC-988E-2801-4C51-796585F1B688}"/>
                </a:ext>
              </a:extLst>
            </p:cNvPr>
            <p:cNvSpPr/>
            <p:nvPr/>
          </p:nvSpPr>
          <p:spPr>
            <a:xfrm>
              <a:off x="2986262" y="2052111"/>
              <a:ext cx="1440000" cy="1440000"/>
            </a:xfrm>
            <a:prstGeom prst="flowChartConnector">
              <a:avLst/>
            </a:prstGeom>
            <a:solidFill>
              <a:srgbClr val="F0F5FD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07A6E9-DCFE-C8D5-9EDE-95822CCDDFF0}"/>
              </a:ext>
            </a:extLst>
          </p:cNvPr>
          <p:cNvCxnSpPr>
            <a:cxnSpLocks/>
            <a:stCxn id="51" idx="6"/>
            <a:endCxn id="46" idx="2"/>
          </p:cNvCxnSpPr>
          <p:nvPr/>
        </p:nvCxnSpPr>
        <p:spPr>
          <a:xfrm flipV="1">
            <a:off x="3217718" y="3159493"/>
            <a:ext cx="1976714" cy="2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A759C2C-D87C-E4C3-5E34-E345DABC3962}"/>
              </a:ext>
            </a:extLst>
          </p:cNvPr>
          <p:cNvCxnSpPr>
            <a:cxnSpLocks/>
            <a:stCxn id="46" idx="3"/>
            <a:endCxn id="48" idx="7"/>
          </p:cNvCxnSpPr>
          <p:nvPr/>
        </p:nvCxnSpPr>
        <p:spPr>
          <a:xfrm flipH="1">
            <a:off x="3829067" y="3668610"/>
            <a:ext cx="1576248" cy="1235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D6FF5F5-3CEE-ABAF-1E23-747F28F18049}"/>
              </a:ext>
            </a:extLst>
          </p:cNvPr>
          <p:cNvCxnSpPr>
            <a:cxnSpLocks/>
            <a:stCxn id="46" idx="6"/>
            <a:endCxn id="50" idx="2"/>
          </p:cNvCxnSpPr>
          <p:nvPr/>
        </p:nvCxnSpPr>
        <p:spPr>
          <a:xfrm>
            <a:off x="6634432" y="3159493"/>
            <a:ext cx="1851250" cy="2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231C97A-4577-71D5-765F-28D6496356EF}"/>
              </a:ext>
            </a:extLst>
          </p:cNvPr>
          <p:cNvCxnSpPr>
            <a:cxnSpLocks/>
            <a:stCxn id="49" idx="6"/>
            <a:endCxn id="47" idx="2"/>
          </p:cNvCxnSpPr>
          <p:nvPr/>
        </p:nvCxnSpPr>
        <p:spPr>
          <a:xfrm>
            <a:off x="6573790" y="5367374"/>
            <a:ext cx="12439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054A1FD-653D-0D16-A8B4-7562B98F3AB1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4020779" y="5367374"/>
            <a:ext cx="1243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A603D24-25CC-0DA3-9FB7-B17C23736ACC}"/>
              </a:ext>
            </a:extLst>
          </p:cNvPr>
          <p:cNvCxnSpPr>
            <a:cxnSpLocks/>
            <a:stCxn id="46" idx="5"/>
            <a:endCxn id="47" idx="1"/>
          </p:cNvCxnSpPr>
          <p:nvPr/>
        </p:nvCxnSpPr>
        <p:spPr>
          <a:xfrm>
            <a:off x="6423549" y="3668610"/>
            <a:ext cx="1585872" cy="1235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3255DDA-0EBB-1FDF-EAE1-F2CE88C270E7}"/>
              </a:ext>
            </a:extLst>
          </p:cNvPr>
          <p:cNvCxnSpPr>
            <a:cxnSpLocks/>
            <a:stCxn id="46" idx="4"/>
            <a:endCxn id="49" idx="0"/>
          </p:cNvCxnSpPr>
          <p:nvPr/>
        </p:nvCxnSpPr>
        <p:spPr>
          <a:xfrm>
            <a:off x="5914432" y="3879493"/>
            <a:ext cx="4813" cy="833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ED32751-7C99-12A3-4124-85B7F6FEE95D}"/>
              </a:ext>
            </a:extLst>
          </p:cNvPr>
          <p:cNvGrpSpPr/>
          <p:nvPr/>
        </p:nvGrpSpPr>
        <p:grpSpPr>
          <a:xfrm>
            <a:off x="8932590" y="4191982"/>
            <a:ext cx="882978" cy="812843"/>
            <a:chOff x="10656858" y="4342255"/>
            <a:chExt cx="882978" cy="81284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D113BDE-0052-A978-018E-05A57CF21A5F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89" name="Flowchart: Connector 88">
                <a:extLst>
                  <a:ext uri="{FF2B5EF4-FFF2-40B4-BE49-F238E27FC236}">
                    <a16:creationId xmlns:a16="http://schemas.microsoft.com/office/drawing/2014/main" id="{B5EE6450-1825-7F07-A26E-C7A31D96FA88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90" name="Flowchart: Connector 89">
                <a:extLst>
                  <a:ext uri="{FF2B5EF4-FFF2-40B4-BE49-F238E27FC236}">
                    <a16:creationId xmlns:a16="http://schemas.microsoft.com/office/drawing/2014/main" id="{265A1A67-5D5C-B44F-1399-3BF8FAAF75E3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A1CCFD5-4754-2806-5DD1-180F078BAA16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Conformance</a:t>
              </a:r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checking</a:t>
              </a:r>
              <a:endParaRPr lang="pt-BR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B9CDB4-95DA-3A3C-5304-412763066E94}"/>
              </a:ext>
            </a:extLst>
          </p:cNvPr>
          <p:cNvGrpSpPr/>
          <p:nvPr/>
        </p:nvGrpSpPr>
        <p:grpSpPr>
          <a:xfrm>
            <a:off x="9495875" y="4968993"/>
            <a:ext cx="882978" cy="812843"/>
            <a:chOff x="10061816" y="5593737"/>
            <a:chExt cx="882978" cy="81284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98C11EF-9FEF-DC73-2894-D9CAB4BA44C7}"/>
                </a:ext>
              </a:extLst>
            </p:cNvPr>
            <p:cNvGrpSpPr/>
            <p:nvPr/>
          </p:nvGrpSpPr>
          <p:grpSpPr>
            <a:xfrm>
              <a:off x="10096884" y="5593737"/>
              <a:ext cx="812843" cy="812843"/>
              <a:chOff x="6742712" y="4026791"/>
              <a:chExt cx="1584000" cy="1584000"/>
            </a:xfrm>
          </p:grpSpPr>
          <p:sp>
            <p:nvSpPr>
              <p:cNvPr id="93" name="Flowchart: Connector 92">
                <a:extLst>
                  <a:ext uri="{FF2B5EF4-FFF2-40B4-BE49-F238E27FC236}">
                    <a16:creationId xmlns:a16="http://schemas.microsoft.com/office/drawing/2014/main" id="{A8E0D51B-66E0-B7BE-5488-9ECE81B72E45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91FE6240-058B-FBA8-8383-9D17C2889600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88E424F-DDCF-D6E8-680A-97401032E988}"/>
                </a:ext>
              </a:extLst>
            </p:cNvPr>
            <p:cNvSpPr/>
            <p:nvPr/>
          </p:nvSpPr>
          <p:spPr>
            <a:xfrm>
              <a:off x="10061816" y="5826903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  <a:endParaRPr lang="pt-BR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EE6E490-F311-22CF-5CCB-9E93650948A4}"/>
              </a:ext>
            </a:extLst>
          </p:cNvPr>
          <p:cNvGrpSpPr/>
          <p:nvPr/>
        </p:nvGrpSpPr>
        <p:grpSpPr>
          <a:xfrm>
            <a:off x="8932590" y="5715801"/>
            <a:ext cx="882978" cy="812843"/>
            <a:chOff x="10061816" y="5593737"/>
            <a:chExt cx="882978" cy="81284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FE486D9-0C41-9FD1-F845-A591522F9EEF}"/>
                </a:ext>
              </a:extLst>
            </p:cNvPr>
            <p:cNvGrpSpPr/>
            <p:nvPr/>
          </p:nvGrpSpPr>
          <p:grpSpPr>
            <a:xfrm>
              <a:off x="10096884" y="5593737"/>
              <a:ext cx="812843" cy="812843"/>
              <a:chOff x="6742712" y="4026791"/>
              <a:chExt cx="1584000" cy="1584000"/>
            </a:xfrm>
          </p:grpSpPr>
          <p:sp>
            <p:nvSpPr>
              <p:cNvPr id="101" name="Flowchart: Connector 100">
                <a:extLst>
                  <a:ext uri="{FF2B5EF4-FFF2-40B4-BE49-F238E27FC236}">
                    <a16:creationId xmlns:a16="http://schemas.microsoft.com/office/drawing/2014/main" id="{BEAC99B8-BDF5-D1D5-3325-CEAD450B564E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02" name="Flowchart: Connector 101">
                <a:extLst>
                  <a:ext uri="{FF2B5EF4-FFF2-40B4-BE49-F238E27FC236}">
                    <a16:creationId xmlns:a16="http://schemas.microsoft.com/office/drawing/2014/main" id="{029D1EBB-8435-CD4D-840B-C928220F59EC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AF571E2-3D49-42CB-F9C1-0D20BD9B0731}"/>
                </a:ext>
              </a:extLst>
            </p:cNvPr>
            <p:cNvSpPr/>
            <p:nvPr/>
          </p:nvSpPr>
          <p:spPr>
            <a:xfrm>
              <a:off x="10061816" y="5826903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improvement</a:t>
              </a:r>
              <a:endParaRPr lang="pt-BR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B981342-FF40-0A5D-D862-95D813898AAF}"/>
              </a:ext>
            </a:extLst>
          </p:cNvPr>
          <p:cNvGrpSpPr/>
          <p:nvPr/>
        </p:nvGrpSpPr>
        <p:grpSpPr>
          <a:xfrm>
            <a:off x="6401007" y="5715801"/>
            <a:ext cx="882978" cy="812843"/>
            <a:chOff x="10656858" y="4342255"/>
            <a:chExt cx="882978" cy="81284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CA0C78E-538B-C607-85FA-E900C9DA6BBF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19" name="Flowchart: Connector 118">
                <a:extLst>
                  <a:ext uri="{FF2B5EF4-FFF2-40B4-BE49-F238E27FC236}">
                    <a16:creationId xmlns:a16="http://schemas.microsoft.com/office/drawing/2014/main" id="{3CD52D8C-F487-537C-A872-4FE056173F9D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20" name="Flowchart: Connector 119">
                <a:extLst>
                  <a:ext uri="{FF2B5EF4-FFF2-40B4-BE49-F238E27FC236}">
                    <a16:creationId xmlns:a16="http://schemas.microsoft.com/office/drawing/2014/main" id="{9F0FB91D-AAE2-B918-8FFC-BBA57F0BFEC0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38AFBCA-63DE-F584-8A58-DF081F1E2F90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re-engineering</a:t>
              </a:r>
              <a:endParaRPr lang="pt-BR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00B121-7562-E652-0899-E986FD9BB32D}"/>
              </a:ext>
            </a:extLst>
          </p:cNvPr>
          <p:cNvGrpSpPr/>
          <p:nvPr/>
        </p:nvGrpSpPr>
        <p:grpSpPr>
          <a:xfrm>
            <a:off x="4538754" y="5715801"/>
            <a:ext cx="882978" cy="812843"/>
            <a:chOff x="10656858" y="4342255"/>
            <a:chExt cx="882978" cy="812843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5B8A0E6-6582-52E0-5F6B-9AAF86750682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24" name="Flowchart: Connector 123">
                <a:extLst>
                  <a:ext uri="{FF2B5EF4-FFF2-40B4-BE49-F238E27FC236}">
                    <a16:creationId xmlns:a16="http://schemas.microsoft.com/office/drawing/2014/main" id="{0111C60B-522C-901A-7B81-6FF9479DE68C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25" name="Flowchart: Connector 124">
                <a:extLst>
                  <a:ext uri="{FF2B5EF4-FFF2-40B4-BE49-F238E27FC236}">
                    <a16:creationId xmlns:a16="http://schemas.microsoft.com/office/drawing/2014/main" id="{DA036211-1757-9F67-334D-BD9A62AE3CCE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E1F2D0D-5D60-6F06-259C-F9571FE78234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mapping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BF30E99-8556-F951-1820-03B5327DED87}"/>
              </a:ext>
            </a:extLst>
          </p:cNvPr>
          <p:cNvGrpSpPr/>
          <p:nvPr/>
        </p:nvGrpSpPr>
        <p:grpSpPr>
          <a:xfrm>
            <a:off x="1402125" y="4968993"/>
            <a:ext cx="882978" cy="812843"/>
            <a:chOff x="10656858" y="4342255"/>
            <a:chExt cx="882978" cy="812843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C478C16-182A-29E7-4196-2BAB83C674AD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29" name="Flowchart: Connector 128">
                <a:extLst>
                  <a:ext uri="{FF2B5EF4-FFF2-40B4-BE49-F238E27FC236}">
                    <a16:creationId xmlns:a16="http://schemas.microsoft.com/office/drawing/2014/main" id="{6993BD5E-322A-4DE5-0140-9D15917E491D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30" name="Flowchart: Connector 129">
                <a:extLst>
                  <a:ext uri="{FF2B5EF4-FFF2-40B4-BE49-F238E27FC236}">
                    <a16:creationId xmlns:a16="http://schemas.microsoft.com/office/drawing/2014/main" id="{8974D499-2301-14FD-EC2C-8E9FEE6C7A36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320AD17-8092-556F-E007-0515067120DF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As-is</a:t>
              </a:r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discovery</a:t>
              </a:r>
              <a:endParaRPr lang="pt-BR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5481077-BC06-A2E1-3535-A14070D434F2}"/>
              </a:ext>
            </a:extLst>
          </p:cNvPr>
          <p:cNvGrpSpPr/>
          <p:nvPr/>
        </p:nvGrpSpPr>
        <p:grpSpPr>
          <a:xfrm>
            <a:off x="2024450" y="5715801"/>
            <a:ext cx="882978" cy="812843"/>
            <a:chOff x="10656858" y="4342255"/>
            <a:chExt cx="882978" cy="81284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E14DB6E-B6C3-6374-DAC2-69DBDC637BBA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34" name="Flowchart: Connector 133">
                <a:extLst>
                  <a:ext uri="{FF2B5EF4-FFF2-40B4-BE49-F238E27FC236}">
                    <a16:creationId xmlns:a16="http://schemas.microsoft.com/office/drawing/2014/main" id="{1E6145AB-C74F-4A99-18EC-8EEC31415120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35" name="Flowchart: Connector 134">
                <a:extLst>
                  <a:ext uri="{FF2B5EF4-FFF2-40B4-BE49-F238E27FC236}">
                    <a16:creationId xmlns:a16="http://schemas.microsoft.com/office/drawing/2014/main" id="{C331B276-8C46-112A-D9B3-80B24AD98621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25E7366-4696-E305-713A-8481DB85D10D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Variant </a:t>
              </a:r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analysis</a:t>
              </a:r>
              <a:endParaRPr lang="pt-BR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5E19D33-56D7-9C44-A2E5-20FD45B212FC}"/>
              </a:ext>
            </a:extLst>
          </p:cNvPr>
          <p:cNvGrpSpPr/>
          <p:nvPr/>
        </p:nvGrpSpPr>
        <p:grpSpPr>
          <a:xfrm>
            <a:off x="1085153" y="1514502"/>
            <a:ext cx="882978" cy="812843"/>
            <a:chOff x="10656858" y="4342255"/>
            <a:chExt cx="882978" cy="812843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0BF1E3D-A804-076E-68AE-E59A45D87472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39" name="Flowchart: Connector 138">
                <a:extLst>
                  <a:ext uri="{FF2B5EF4-FFF2-40B4-BE49-F238E27FC236}">
                    <a16:creationId xmlns:a16="http://schemas.microsoft.com/office/drawing/2014/main" id="{F61ACA28-D608-1456-D181-D5DE65171D58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D387EEB2-2262-0EAF-3A31-648543AC3113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4CC51C2-4879-1A6D-0CB3-248DA3D8D17C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 capture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C71625-5FE8-92FD-BD1F-1CD9124C2EBD}"/>
              </a:ext>
            </a:extLst>
          </p:cNvPr>
          <p:cNvGrpSpPr/>
          <p:nvPr/>
        </p:nvGrpSpPr>
        <p:grpSpPr>
          <a:xfrm>
            <a:off x="2145567" y="1514502"/>
            <a:ext cx="882978" cy="812843"/>
            <a:chOff x="10656858" y="4342255"/>
            <a:chExt cx="882978" cy="81284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C877A8C-7ABA-E8E9-AF05-0817585FDA2C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81F37757-6889-A8C6-A33A-E4C9570B0FE2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0D430CC9-C12C-F236-797B-FEE53CF58EAD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85F9A47-5C21-3D3B-28AC-C0F2A4C3BCBA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 </a:t>
              </a:r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analysis</a:t>
              </a:r>
              <a:endParaRPr lang="pt-BR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984F653-2F97-43E2-4C4B-673A741DBAD6}"/>
              </a:ext>
            </a:extLst>
          </p:cNvPr>
          <p:cNvGrpSpPr/>
          <p:nvPr/>
        </p:nvGrpSpPr>
        <p:grpSpPr>
          <a:xfrm>
            <a:off x="3205980" y="1514502"/>
            <a:ext cx="882978" cy="812843"/>
            <a:chOff x="10656858" y="4342255"/>
            <a:chExt cx="882978" cy="812843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5ABFB44-A8E7-4749-6A66-1BEF14AED260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94191040-AC28-9802-3E41-C825D1727101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30CEE903-8E84-8FDD-497B-34AF66FB91EB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5F9BDC2-0888-369A-627B-10BCB122EDD6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 </a:t>
              </a:r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automation</a:t>
              </a:r>
              <a:endParaRPr lang="pt-BR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655FE1D-16EC-268B-EEE5-C5422B4EEF46}"/>
              </a:ext>
            </a:extLst>
          </p:cNvPr>
          <p:cNvGrpSpPr/>
          <p:nvPr/>
        </p:nvGrpSpPr>
        <p:grpSpPr>
          <a:xfrm>
            <a:off x="7662208" y="1514502"/>
            <a:ext cx="882978" cy="812843"/>
            <a:chOff x="10656858" y="4342255"/>
            <a:chExt cx="882978" cy="81284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083EF03-D608-A7E7-3893-BBD70C87B4E5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82C97CF4-6EEC-90F9-E63F-3053AA54B208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1FB320F2-0A9A-7D99-9EBF-7AD47AA2EF65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D96E395-B202-D253-9C08-C60AB13FD984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 log mining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7B9A658-21B3-FB5B-FC94-D547DF07CEB8}"/>
              </a:ext>
            </a:extLst>
          </p:cNvPr>
          <p:cNvGrpSpPr/>
          <p:nvPr/>
        </p:nvGrpSpPr>
        <p:grpSpPr>
          <a:xfrm>
            <a:off x="8722622" y="1514502"/>
            <a:ext cx="882978" cy="812843"/>
            <a:chOff x="10656858" y="4342255"/>
            <a:chExt cx="882978" cy="812843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090D7C7-63DA-487A-1D27-3FA2ED71C42A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0EADA9E9-6F69-28BB-DFA3-E8E7DDE6FA30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A48D681C-C969-0895-C7D0-AC7D45CB9383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CA3600E-9ABB-201A-2001-FC48B290AFE4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Mining </a:t>
              </a:r>
              <a:r>
                <a:rPr lang="pt-BR" sz="8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algorithims</a:t>
              </a:r>
              <a:endParaRPr lang="pt-BR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11230DB-C4F2-92D8-DADC-1390A065DC6E}"/>
              </a:ext>
            </a:extLst>
          </p:cNvPr>
          <p:cNvGrpSpPr/>
          <p:nvPr/>
        </p:nvGrpSpPr>
        <p:grpSpPr>
          <a:xfrm>
            <a:off x="9783035" y="1514502"/>
            <a:ext cx="882978" cy="812843"/>
            <a:chOff x="10656858" y="4342255"/>
            <a:chExt cx="882978" cy="812843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54A68D5F-ABE6-C362-B70F-8FB41E45BC53}"/>
                </a:ext>
              </a:extLst>
            </p:cNvPr>
            <p:cNvGrpSpPr/>
            <p:nvPr/>
          </p:nvGrpSpPr>
          <p:grpSpPr>
            <a:xfrm>
              <a:off x="10691926" y="4342255"/>
              <a:ext cx="812843" cy="812843"/>
              <a:chOff x="6742712" y="4026791"/>
              <a:chExt cx="1584000" cy="1584000"/>
            </a:xfrm>
          </p:grpSpPr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3D920C9D-D128-B6B2-47C0-42F2819F3724}"/>
                  </a:ext>
                </a:extLst>
              </p:cNvPr>
              <p:cNvSpPr/>
              <p:nvPr/>
            </p:nvSpPr>
            <p:spPr>
              <a:xfrm>
                <a:off x="6742712" y="4026791"/>
                <a:ext cx="1584000" cy="1584000"/>
              </a:xfrm>
              <a:prstGeom prst="flowChartConnector">
                <a:avLst/>
              </a:prstGeom>
              <a:solidFill>
                <a:srgbClr val="F0F5FD"/>
              </a:solidFill>
              <a:ln w="38100"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D2E6A127-C9CC-C977-B06F-DA59E8780FF7}"/>
                  </a:ext>
                </a:extLst>
              </p:cNvPr>
              <p:cNvSpPr/>
              <p:nvPr/>
            </p:nvSpPr>
            <p:spPr>
              <a:xfrm>
                <a:off x="6814712" y="4098791"/>
                <a:ext cx="1440000" cy="1440000"/>
              </a:xfrm>
              <a:prstGeom prst="flowChartConnector">
                <a:avLst/>
              </a:prstGeom>
              <a:solidFill>
                <a:srgbClr val="F0F5FD"/>
              </a:solidFill>
              <a:ln>
                <a:solidFill>
                  <a:srgbClr val="4A4E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5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2AAB287-D3C5-DA19-ABC7-35F2265E70B1}"/>
                </a:ext>
              </a:extLst>
            </p:cNvPr>
            <p:cNvSpPr/>
            <p:nvPr/>
          </p:nvSpPr>
          <p:spPr>
            <a:xfrm>
              <a:off x="10656858" y="4575421"/>
              <a:ext cx="882978" cy="3465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Science</a:t>
              </a: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2888D36-4192-09D8-0150-8452E54815A4}"/>
              </a:ext>
            </a:extLst>
          </p:cNvPr>
          <p:cNvSpPr/>
          <p:nvPr/>
        </p:nvSpPr>
        <p:spPr>
          <a:xfrm>
            <a:off x="5206553" y="3026383"/>
            <a:ext cx="1422045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13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Inteligência de Processos</a:t>
            </a:r>
          </a:p>
          <a:p>
            <a:pPr algn="ctr"/>
            <a:endParaRPr lang="pt-BR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64366984-E248-E77A-B141-FBD76D1FCA0F}"/>
              </a:ext>
            </a:extLst>
          </p:cNvPr>
          <p:cNvSpPr/>
          <p:nvPr/>
        </p:nvSpPr>
        <p:spPr>
          <a:xfrm>
            <a:off x="2710257" y="5220016"/>
            <a:ext cx="1292768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 de Processos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D8D16DA-A6BD-700C-B4E7-97F7CEBAC59E}"/>
              </a:ext>
            </a:extLst>
          </p:cNvPr>
          <p:cNvSpPr/>
          <p:nvPr/>
        </p:nvSpPr>
        <p:spPr>
          <a:xfrm>
            <a:off x="2020714" y="2988636"/>
            <a:ext cx="1068404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Mineração de Tarefas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277EE47-A7B2-7006-E839-7D45E2C9F9F3}"/>
              </a:ext>
            </a:extLst>
          </p:cNvPr>
          <p:cNvSpPr/>
          <p:nvPr/>
        </p:nvSpPr>
        <p:spPr>
          <a:xfrm>
            <a:off x="8499055" y="3007047"/>
            <a:ext cx="1292768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Mineração de Processos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6F77A57-DFE8-9CB1-5987-626E93605B0B}"/>
              </a:ext>
            </a:extLst>
          </p:cNvPr>
          <p:cNvSpPr/>
          <p:nvPr/>
        </p:nvSpPr>
        <p:spPr>
          <a:xfrm>
            <a:off x="5278474" y="5208510"/>
            <a:ext cx="1292768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Análise de Processos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4A0FC21-3AAA-E249-8693-0B5033166A87}"/>
              </a:ext>
            </a:extLst>
          </p:cNvPr>
          <p:cNvSpPr/>
          <p:nvPr/>
        </p:nvSpPr>
        <p:spPr>
          <a:xfrm>
            <a:off x="7828846" y="5202161"/>
            <a:ext cx="1292768" cy="34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Gestão de Processos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8BCF40-F76C-9C50-6DD6-BA1EB6F72DE6}"/>
              </a:ext>
            </a:extLst>
          </p:cNvPr>
          <p:cNvSpPr/>
          <p:nvPr/>
        </p:nvSpPr>
        <p:spPr>
          <a:xfrm rot="16200000">
            <a:off x="-242772" y="5378449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ctr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O que 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fazer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C3F7A7-2F49-B460-F2D5-E31608F5C12B}"/>
              </a:ext>
            </a:extLst>
          </p:cNvPr>
          <p:cNvSpPr/>
          <p:nvPr/>
        </p:nvSpPr>
        <p:spPr>
          <a:xfrm rot="16200000">
            <a:off x="-242772" y="2411005"/>
            <a:ext cx="1706400" cy="43207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algn="ctr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Por que </a:t>
            </a:r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fazer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463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68" grpId="0"/>
      <p:bldP spid="169" grpId="0"/>
      <p:bldP spid="170" grpId="0"/>
      <p:bldP spid="173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06;p2">
            <a:extLst>
              <a:ext uri="{FF2B5EF4-FFF2-40B4-BE49-F238E27FC236}">
                <a16:creationId xmlns:a16="http://schemas.microsoft.com/office/drawing/2014/main" id="{210F3A97-B67C-0316-657D-C2731E707B08}"/>
              </a:ext>
            </a:extLst>
          </p:cNvPr>
          <p:cNvSpPr txBox="1"/>
          <p:nvPr/>
        </p:nvSpPr>
        <p:spPr>
          <a:xfrm>
            <a:off x="929898" y="262800"/>
            <a:ext cx="11083031" cy="71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sym typeface="Arial"/>
              </a:rPr>
              <a:t>PRINCIPAIS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2CCBB5-8F53-35A6-BF65-2D65A54E3E19}"/>
              </a:ext>
            </a:extLst>
          </p:cNvPr>
          <p:cNvCxnSpPr/>
          <p:nvPr/>
        </p:nvCxnSpPr>
        <p:spPr>
          <a:xfrm>
            <a:off x="6673633" y="-1"/>
            <a:ext cx="0" cy="1548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0FAC7B-9636-C7FD-2339-9F594400D18F}"/>
              </a:ext>
            </a:extLst>
          </p:cNvPr>
          <p:cNvGrpSpPr/>
          <p:nvPr/>
        </p:nvGrpSpPr>
        <p:grpSpPr>
          <a:xfrm rot="10800000">
            <a:off x="6266699" y="1412230"/>
            <a:ext cx="813869" cy="711438"/>
            <a:chOff x="8173667" y="4698737"/>
            <a:chExt cx="1262517" cy="1103620"/>
          </a:xfrm>
          <a:solidFill>
            <a:schemeClr val="bg1">
              <a:lumMod val="50000"/>
            </a:schemeClr>
          </a:solidFill>
        </p:grpSpPr>
        <p:sp>
          <p:nvSpPr>
            <p:cNvPr id="40" name="Rounded Rectangle 37">
              <a:extLst>
                <a:ext uri="{FF2B5EF4-FFF2-40B4-BE49-F238E27FC236}">
                  <a16:creationId xmlns:a16="http://schemas.microsoft.com/office/drawing/2014/main" id="{772FC2AD-E17C-1527-3CA0-CFB9A1913233}"/>
                </a:ext>
              </a:extLst>
            </p:cNvPr>
            <p:cNvSpPr/>
            <p:nvPr/>
          </p:nvSpPr>
          <p:spPr>
            <a:xfrm>
              <a:off x="8173667" y="4698737"/>
              <a:ext cx="1262517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ounded Rectangle 38">
              <a:extLst>
                <a:ext uri="{FF2B5EF4-FFF2-40B4-BE49-F238E27FC236}">
                  <a16:creationId xmlns:a16="http://schemas.microsoft.com/office/drawing/2014/main" id="{C217D652-5E7D-EF26-E71B-062DCB87032C}"/>
                </a:ext>
              </a:extLst>
            </p:cNvPr>
            <p:cNvSpPr/>
            <p:nvPr/>
          </p:nvSpPr>
          <p:spPr>
            <a:xfrm>
              <a:off x="8173667" y="5099050"/>
              <a:ext cx="1262517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ounded Rectangle 39">
              <a:extLst>
                <a:ext uri="{FF2B5EF4-FFF2-40B4-BE49-F238E27FC236}">
                  <a16:creationId xmlns:a16="http://schemas.microsoft.com/office/drawing/2014/main" id="{D334F5F0-43D2-AE79-E4D0-89FFFAB0F4AB}"/>
                </a:ext>
              </a:extLst>
            </p:cNvPr>
            <p:cNvSpPr/>
            <p:nvPr/>
          </p:nvSpPr>
          <p:spPr>
            <a:xfrm>
              <a:off x="8306464" y="5510907"/>
              <a:ext cx="996924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072619D-CECD-9B29-4D97-C4B6D16F01BB}"/>
              </a:ext>
            </a:extLst>
          </p:cNvPr>
          <p:cNvSpPr/>
          <p:nvPr/>
        </p:nvSpPr>
        <p:spPr>
          <a:xfrm>
            <a:off x="5927145" y="2200517"/>
            <a:ext cx="1492977" cy="1722796"/>
          </a:xfrm>
          <a:custGeom>
            <a:avLst/>
            <a:gdLst>
              <a:gd name="connsiteX0" fmla="*/ 599652 w 1492977"/>
              <a:gd name="connsiteY0" fmla="*/ 152130 h 1722796"/>
              <a:gd name="connsiteX1" fmla="*/ 454098 w 1492977"/>
              <a:gd name="connsiteY1" fmla="*/ 875323 h 1722796"/>
              <a:gd name="connsiteX2" fmla="*/ 511327 w 1492977"/>
              <a:gd name="connsiteY2" fmla="*/ 916869 h 1722796"/>
              <a:gd name="connsiteX3" fmla="*/ 540179 w 1492977"/>
              <a:gd name="connsiteY3" fmla="*/ 881900 h 1722796"/>
              <a:gd name="connsiteX4" fmla="*/ 735936 w 1492977"/>
              <a:gd name="connsiteY4" fmla="*/ 800814 h 1722796"/>
              <a:gd name="connsiteX5" fmla="*/ 931693 w 1492977"/>
              <a:gd name="connsiteY5" fmla="*/ 881900 h 1722796"/>
              <a:gd name="connsiteX6" fmla="*/ 960546 w 1492977"/>
              <a:gd name="connsiteY6" fmla="*/ 916869 h 1722796"/>
              <a:gd name="connsiteX7" fmla="*/ 1017776 w 1492977"/>
              <a:gd name="connsiteY7" fmla="*/ 875326 h 1722796"/>
              <a:gd name="connsiteX8" fmla="*/ 872221 w 1492977"/>
              <a:gd name="connsiteY8" fmla="*/ 152130 h 1722796"/>
              <a:gd name="connsiteX9" fmla="*/ 815316 w 1492977"/>
              <a:gd name="connsiteY9" fmla="*/ 152131 h 1722796"/>
              <a:gd name="connsiteX10" fmla="*/ 946557 w 1492977"/>
              <a:gd name="connsiteY10" fmla="*/ 804208 h 1722796"/>
              <a:gd name="connsiteX11" fmla="*/ 901519 w 1492977"/>
              <a:gd name="connsiteY11" fmla="*/ 772202 h 1722796"/>
              <a:gd name="connsiteX12" fmla="*/ 735936 w 1492977"/>
              <a:gd name="connsiteY12" fmla="*/ 730275 h 1722796"/>
              <a:gd name="connsiteX13" fmla="*/ 570353 w 1492977"/>
              <a:gd name="connsiteY13" fmla="*/ 772202 h 1722796"/>
              <a:gd name="connsiteX14" fmla="*/ 525317 w 1492977"/>
              <a:gd name="connsiteY14" fmla="*/ 804207 h 1722796"/>
              <a:gd name="connsiteX15" fmla="*/ 656558 w 1492977"/>
              <a:gd name="connsiteY15" fmla="*/ 152130 h 1722796"/>
              <a:gd name="connsiteX16" fmla="*/ 399958 w 1492977"/>
              <a:gd name="connsiteY16" fmla="*/ 0 h 1722796"/>
              <a:gd name="connsiteX17" fmla="*/ 1094673 w 1492977"/>
              <a:gd name="connsiteY17" fmla="*/ 0 h 1722796"/>
              <a:gd name="connsiteX18" fmla="*/ 1215455 w 1492977"/>
              <a:gd name="connsiteY18" fmla="*/ 120783 h 1722796"/>
              <a:gd name="connsiteX19" fmla="*/ 1386898 w 1492977"/>
              <a:gd name="connsiteY19" fmla="*/ 592763 h 1722796"/>
              <a:gd name="connsiteX20" fmla="*/ 1402880 w 1492977"/>
              <a:gd name="connsiteY20" fmla="*/ 620487 h 1722796"/>
              <a:gd name="connsiteX21" fmla="*/ 1492977 w 1492977"/>
              <a:gd name="connsiteY21" fmla="*/ 976307 h 1722796"/>
              <a:gd name="connsiteX22" fmla="*/ 746489 w 1492977"/>
              <a:gd name="connsiteY22" fmla="*/ 1722796 h 1722796"/>
              <a:gd name="connsiteX23" fmla="*/ 0 w 1492977"/>
              <a:gd name="connsiteY23" fmla="*/ 976307 h 1722796"/>
              <a:gd name="connsiteX24" fmla="*/ 33560 w 1492977"/>
              <a:gd name="connsiteY24" fmla="*/ 754324 h 1722796"/>
              <a:gd name="connsiteX25" fmla="*/ 60478 w 1492977"/>
              <a:gd name="connsiteY25" fmla="*/ 676176 h 1722796"/>
              <a:gd name="connsiteX26" fmla="*/ 279176 w 1492977"/>
              <a:gd name="connsiteY26" fmla="*/ 120783 h 1722796"/>
              <a:gd name="connsiteX27" fmla="*/ 399958 w 1492977"/>
              <a:gd name="connsiteY27" fmla="*/ 0 h 172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92977" h="1722796">
                <a:moveTo>
                  <a:pt x="599652" y="152130"/>
                </a:moveTo>
                <a:lnTo>
                  <a:pt x="454098" y="875323"/>
                </a:lnTo>
                <a:cubicBezTo>
                  <a:pt x="435956" y="946241"/>
                  <a:pt x="488528" y="953887"/>
                  <a:pt x="511327" y="916869"/>
                </a:cubicBezTo>
                <a:lnTo>
                  <a:pt x="540179" y="881900"/>
                </a:lnTo>
                <a:cubicBezTo>
                  <a:pt x="590278" y="831801"/>
                  <a:pt x="659488" y="800814"/>
                  <a:pt x="735936" y="800814"/>
                </a:cubicBezTo>
                <a:cubicBezTo>
                  <a:pt x="812384" y="800814"/>
                  <a:pt x="881595" y="831801"/>
                  <a:pt x="931693" y="881900"/>
                </a:cubicBezTo>
                <a:lnTo>
                  <a:pt x="960546" y="916869"/>
                </a:lnTo>
                <a:cubicBezTo>
                  <a:pt x="993268" y="957611"/>
                  <a:pt x="1034680" y="931355"/>
                  <a:pt x="1017776" y="875326"/>
                </a:cubicBezTo>
                <a:lnTo>
                  <a:pt x="872221" y="152130"/>
                </a:lnTo>
                <a:lnTo>
                  <a:pt x="815316" y="152131"/>
                </a:lnTo>
                <a:lnTo>
                  <a:pt x="946557" y="804208"/>
                </a:lnTo>
                <a:lnTo>
                  <a:pt x="901519" y="772202"/>
                </a:lnTo>
                <a:cubicBezTo>
                  <a:pt x="852297" y="745463"/>
                  <a:pt x="795890" y="730275"/>
                  <a:pt x="735936" y="730275"/>
                </a:cubicBezTo>
                <a:cubicBezTo>
                  <a:pt x="675982" y="730275"/>
                  <a:pt x="619575" y="745463"/>
                  <a:pt x="570353" y="772202"/>
                </a:cubicBezTo>
                <a:lnTo>
                  <a:pt x="525317" y="804207"/>
                </a:lnTo>
                <a:lnTo>
                  <a:pt x="656558" y="152130"/>
                </a:lnTo>
                <a:close/>
                <a:moveTo>
                  <a:pt x="399958" y="0"/>
                </a:moveTo>
                <a:lnTo>
                  <a:pt x="1094673" y="0"/>
                </a:lnTo>
                <a:cubicBezTo>
                  <a:pt x="1161379" y="0"/>
                  <a:pt x="1215455" y="54076"/>
                  <a:pt x="1215455" y="120783"/>
                </a:cubicBezTo>
                <a:cubicBezTo>
                  <a:pt x="1236546" y="317655"/>
                  <a:pt x="1315328" y="451255"/>
                  <a:pt x="1386898" y="592763"/>
                </a:cubicBezTo>
                <a:lnTo>
                  <a:pt x="1402880" y="620487"/>
                </a:lnTo>
                <a:cubicBezTo>
                  <a:pt x="1460339" y="726259"/>
                  <a:pt x="1492977" y="847472"/>
                  <a:pt x="1492977" y="976307"/>
                </a:cubicBezTo>
                <a:cubicBezTo>
                  <a:pt x="1492977" y="1388582"/>
                  <a:pt x="1158763" y="1722796"/>
                  <a:pt x="746489" y="1722796"/>
                </a:cubicBezTo>
                <a:cubicBezTo>
                  <a:pt x="334215" y="1722796"/>
                  <a:pt x="0" y="1388582"/>
                  <a:pt x="0" y="976307"/>
                </a:cubicBezTo>
                <a:cubicBezTo>
                  <a:pt x="0" y="899006"/>
                  <a:pt x="11750" y="824449"/>
                  <a:pt x="33560" y="754324"/>
                </a:cubicBezTo>
                <a:lnTo>
                  <a:pt x="60478" y="676176"/>
                </a:lnTo>
                <a:cubicBezTo>
                  <a:pt x="121768" y="527984"/>
                  <a:pt x="257464" y="373144"/>
                  <a:pt x="279176" y="120783"/>
                </a:cubicBezTo>
                <a:cubicBezTo>
                  <a:pt x="279176" y="54076"/>
                  <a:pt x="333252" y="0"/>
                  <a:pt x="399958" y="0"/>
                </a:cubicBezTo>
                <a:close/>
              </a:path>
            </a:pathLst>
          </a:custGeom>
          <a:solidFill>
            <a:srgbClr val="F6A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431F9D-A308-6349-288A-26D6F128B386}"/>
              </a:ext>
            </a:extLst>
          </p:cNvPr>
          <p:cNvCxnSpPr/>
          <p:nvPr/>
        </p:nvCxnSpPr>
        <p:spPr>
          <a:xfrm>
            <a:off x="9543404" y="-1"/>
            <a:ext cx="0" cy="1620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4FC4A9-5A31-5864-E25B-79D1ABD6EEF3}"/>
              </a:ext>
            </a:extLst>
          </p:cNvPr>
          <p:cNvGrpSpPr/>
          <p:nvPr/>
        </p:nvGrpSpPr>
        <p:grpSpPr>
          <a:xfrm rot="10800000">
            <a:off x="9245908" y="1585771"/>
            <a:ext cx="594992" cy="520108"/>
            <a:chOff x="8173667" y="4698737"/>
            <a:chExt cx="1262517" cy="1103620"/>
          </a:xfrm>
          <a:solidFill>
            <a:schemeClr val="bg1">
              <a:lumMod val="50000"/>
            </a:schemeClr>
          </a:solidFill>
        </p:grpSpPr>
        <p:sp>
          <p:nvSpPr>
            <p:cNvPr id="33" name="Rounded Rectangle 37">
              <a:extLst>
                <a:ext uri="{FF2B5EF4-FFF2-40B4-BE49-F238E27FC236}">
                  <a16:creationId xmlns:a16="http://schemas.microsoft.com/office/drawing/2014/main" id="{42F6CC12-6B4C-43C6-3733-50D34DEE8018}"/>
                </a:ext>
              </a:extLst>
            </p:cNvPr>
            <p:cNvSpPr/>
            <p:nvPr/>
          </p:nvSpPr>
          <p:spPr>
            <a:xfrm>
              <a:off x="8173667" y="4698737"/>
              <a:ext cx="1262517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Rounded Rectangle 38">
              <a:extLst>
                <a:ext uri="{FF2B5EF4-FFF2-40B4-BE49-F238E27FC236}">
                  <a16:creationId xmlns:a16="http://schemas.microsoft.com/office/drawing/2014/main" id="{7C27A9F0-24CF-C4BD-6B74-90217273965F}"/>
                </a:ext>
              </a:extLst>
            </p:cNvPr>
            <p:cNvSpPr/>
            <p:nvPr/>
          </p:nvSpPr>
          <p:spPr>
            <a:xfrm>
              <a:off x="8173667" y="5099050"/>
              <a:ext cx="1262517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ounded Rectangle 39">
              <a:extLst>
                <a:ext uri="{FF2B5EF4-FFF2-40B4-BE49-F238E27FC236}">
                  <a16:creationId xmlns:a16="http://schemas.microsoft.com/office/drawing/2014/main" id="{9DA82DD7-9D89-25A1-5B5B-30E0F99AF2CB}"/>
                </a:ext>
              </a:extLst>
            </p:cNvPr>
            <p:cNvSpPr/>
            <p:nvPr/>
          </p:nvSpPr>
          <p:spPr>
            <a:xfrm>
              <a:off x="8306464" y="5510907"/>
              <a:ext cx="996924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7E6A9C4-AD55-99EE-5E42-43BC016F34A4}"/>
              </a:ext>
            </a:extLst>
          </p:cNvPr>
          <p:cNvSpPr/>
          <p:nvPr/>
        </p:nvSpPr>
        <p:spPr>
          <a:xfrm>
            <a:off x="8997672" y="2162061"/>
            <a:ext cx="1091464" cy="1259478"/>
          </a:xfrm>
          <a:custGeom>
            <a:avLst/>
            <a:gdLst>
              <a:gd name="connsiteX0" fmla="*/ 438385 w 1091464"/>
              <a:gd name="connsiteY0" fmla="*/ 111218 h 1259478"/>
              <a:gd name="connsiteX1" fmla="*/ 331975 w 1091464"/>
              <a:gd name="connsiteY1" fmla="*/ 639919 h 1259478"/>
              <a:gd name="connsiteX2" fmla="*/ 373813 w 1091464"/>
              <a:gd name="connsiteY2" fmla="*/ 670292 h 1259478"/>
              <a:gd name="connsiteX3" fmla="*/ 394906 w 1091464"/>
              <a:gd name="connsiteY3" fmla="*/ 644727 h 1259478"/>
              <a:gd name="connsiteX4" fmla="*/ 538018 w 1091464"/>
              <a:gd name="connsiteY4" fmla="*/ 585448 h 1259478"/>
              <a:gd name="connsiteX5" fmla="*/ 681129 w 1091464"/>
              <a:gd name="connsiteY5" fmla="*/ 644727 h 1259478"/>
              <a:gd name="connsiteX6" fmla="*/ 702223 w 1091464"/>
              <a:gd name="connsiteY6" fmla="*/ 670292 h 1259478"/>
              <a:gd name="connsiteX7" fmla="*/ 744062 w 1091464"/>
              <a:gd name="connsiteY7" fmla="*/ 639921 h 1259478"/>
              <a:gd name="connsiteX8" fmla="*/ 637651 w 1091464"/>
              <a:gd name="connsiteY8" fmla="*/ 111218 h 1259478"/>
              <a:gd name="connsiteX9" fmla="*/ 596050 w 1091464"/>
              <a:gd name="connsiteY9" fmla="*/ 111218 h 1259478"/>
              <a:gd name="connsiteX10" fmla="*/ 691996 w 1091464"/>
              <a:gd name="connsiteY10" fmla="*/ 587930 h 1259478"/>
              <a:gd name="connsiteX11" fmla="*/ 659070 w 1091464"/>
              <a:gd name="connsiteY11" fmla="*/ 564531 h 1259478"/>
              <a:gd name="connsiteX12" fmla="*/ 538018 w 1091464"/>
              <a:gd name="connsiteY12" fmla="*/ 533879 h 1259478"/>
              <a:gd name="connsiteX13" fmla="*/ 416966 w 1091464"/>
              <a:gd name="connsiteY13" fmla="*/ 564531 h 1259478"/>
              <a:gd name="connsiteX14" fmla="*/ 384041 w 1091464"/>
              <a:gd name="connsiteY14" fmla="*/ 587929 h 1259478"/>
              <a:gd name="connsiteX15" fmla="*/ 479987 w 1091464"/>
              <a:gd name="connsiteY15" fmla="*/ 111218 h 1259478"/>
              <a:gd name="connsiteX16" fmla="*/ 292396 w 1091464"/>
              <a:gd name="connsiteY16" fmla="*/ 0 h 1259478"/>
              <a:gd name="connsiteX17" fmla="*/ 800277 w 1091464"/>
              <a:gd name="connsiteY17" fmla="*/ 0 h 1259478"/>
              <a:gd name="connsiteX18" fmla="*/ 888577 w 1091464"/>
              <a:gd name="connsiteY18" fmla="*/ 88300 h 1259478"/>
              <a:gd name="connsiteX19" fmla="*/ 1013913 w 1091464"/>
              <a:gd name="connsiteY19" fmla="*/ 433349 h 1259478"/>
              <a:gd name="connsiteX20" fmla="*/ 1025597 w 1091464"/>
              <a:gd name="connsiteY20" fmla="*/ 453617 h 1259478"/>
              <a:gd name="connsiteX21" fmla="*/ 1091464 w 1091464"/>
              <a:gd name="connsiteY21" fmla="*/ 713745 h 1259478"/>
              <a:gd name="connsiteX22" fmla="*/ 545732 w 1091464"/>
              <a:gd name="connsiteY22" fmla="*/ 1259478 h 1259478"/>
              <a:gd name="connsiteX23" fmla="*/ 0 w 1091464"/>
              <a:gd name="connsiteY23" fmla="*/ 713745 h 1259478"/>
              <a:gd name="connsiteX24" fmla="*/ 24535 w 1091464"/>
              <a:gd name="connsiteY24" fmla="*/ 551461 h 1259478"/>
              <a:gd name="connsiteX25" fmla="*/ 44213 w 1091464"/>
              <a:gd name="connsiteY25" fmla="*/ 494330 h 1259478"/>
              <a:gd name="connsiteX26" fmla="*/ 204096 w 1091464"/>
              <a:gd name="connsiteY26" fmla="*/ 88300 h 1259478"/>
              <a:gd name="connsiteX27" fmla="*/ 292396 w 1091464"/>
              <a:gd name="connsiteY27" fmla="*/ 0 h 125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91464" h="1259478">
                <a:moveTo>
                  <a:pt x="438385" y="111218"/>
                </a:moveTo>
                <a:lnTo>
                  <a:pt x="331975" y="639919"/>
                </a:lnTo>
                <a:cubicBezTo>
                  <a:pt x="318712" y="691765"/>
                  <a:pt x="357146" y="697355"/>
                  <a:pt x="373813" y="670292"/>
                </a:cubicBezTo>
                <a:lnTo>
                  <a:pt x="394906" y="644727"/>
                </a:lnTo>
                <a:cubicBezTo>
                  <a:pt x="431532" y="608101"/>
                  <a:pt x="482129" y="585448"/>
                  <a:pt x="538018" y="585448"/>
                </a:cubicBezTo>
                <a:cubicBezTo>
                  <a:pt x="593907" y="585448"/>
                  <a:pt x="644504" y="608101"/>
                  <a:pt x="681129" y="644727"/>
                </a:cubicBezTo>
                <a:lnTo>
                  <a:pt x="702223" y="670292"/>
                </a:lnTo>
                <a:cubicBezTo>
                  <a:pt x="726145" y="700077"/>
                  <a:pt x="756419" y="680882"/>
                  <a:pt x="744062" y="639921"/>
                </a:cubicBezTo>
                <a:lnTo>
                  <a:pt x="637651" y="111218"/>
                </a:lnTo>
                <a:lnTo>
                  <a:pt x="596050" y="111218"/>
                </a:lnTo>
                <a:lnTo>
                  <a:pt x="691996" y="587930"/>
                </a:lnTo>
                <a:lnTo>
                  <a:pt x="659070" y="564531"/>
                </a:lnTo>
                <a:cubicBezTo>
                  <a:pt x="623085" y="544983"/>
                  <a:pt x="581848" y="533879"/>
                  <a:pt x="538018" y="533879"/>
                </a:cubicBezTo>
                <a:cubicBezTo>
                  <a:pt x="494187" y="533880"/>
                  <a:pt x="452950" y="544983"/>
                  <a:pt x="416966" y="564531"/>
                </a:cubicBezTo>
                <a:lnTo>
                  <a:pt x="384041" y="587929"/>
                </a:lnTo>
                <a:lnTo>
                  <a:pt x="479987" y="111218"/>
                </a:lnTo>
                <a:close/>
                <a:moveTo>
                  <a:pt x="292396" y="0"/>
                </a:moveTo>
                <a:lnTo>
                  <a:pt x="800277" y="0"/>
                </a:lnTo>
                <a:cubicBezTo>
                  <a:pt x="849044" y="0"/>
                  <a:pt x="888577" y="39533"/>
                  <a:pt x="888577" y="88300"/>
                </a:cubicBezTo>
                <a:cubicBezTo>
                  <a:pt x="903996" y="232227"/>
                  <a:pt x="961591" y="329897"/>
                  <a:pt x="1013913" y="433349"/>
                </a:cubicBezTo>
                <a:lnTo>
                  <a:pt x="1025597" y="453617"/>
                </a:lnTo>
                <a:cubicBezTo>
                  <a:pt x="1067603" y="530943"/>
                  <a:pt x="1091464" y="619558"/>
                  <a:pt x="1091464" y="713745"/>
                </a:cubicBezTo>
                <a:cubicBezTo>
                  <a:pt x="1091464" y="1015145"/>
                  <a:pt x="847131" y="1259478"/>
                  <a:pt x="545732" y="1259478"/>
                </a:cubicBezTo>
                <a:cubicBezTo>
                  <a:pt x="244333" y="1259478"/>
                  <a:pt x="0" y="1015145"/>
                  <a:pt x="0" y="713745"/>
                </a:cubicBezTo>
                <a:cubicBezTo>
                  <a:pt x="0" y="657233"/>
                  <a:pt x="8590" y="602727"/>
                  <a:pt x="24535" y="551461"/>
                </a:cubicBezTo>
                <a:lnTo>
                  <a:pt x="44213" y="494330"/>
                </a:lnTo>
                <a:cubicBezTo>
                  <a:pt x="89020" y="385992"/>
                  <a:pt x="188223" y="272793"/>
                  <a:pt x="204096" y="88300"/>
                </a:cubicBezTo>
                <a:cubicBezTo>
                  <a:pt x="204096" y="39533"/>
                  <a:pt x="243629" y="0"/>
                  <a:pt x="292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5D89DE-8BB8-F944-16A9-7FAEE8DB2905}"/>
              </a:ext>
            </a:extLst>
          </p:cNvPr>
          <p:cNvCxnSpPr/>
          <p:nvPr/>
        </p:nvCxnSpPr>
        <p:spPr>
          <a:xfrm>
            <a:off x="10744234" y="-1"/>
            <a:ext cx="0" cy="24386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CB4141-2F07-DABE-4EDD-C97723D32F66}"/>
              </a:ext>
            </a:extLst>
          </p:cNvPr>
          <p:cNvGrpSpPr/>
          <p:nvPr/>
        </p:nvGrpSpPr>
        <p:grpSpPr>
          <a:xfrm rot="10800000">
            <a:off x="10337300" y="2377113"/>
            <a:ext cx="813869" cy="711438"/>
            <a:chOff x="8173667" y="4698737"/>
            <a:chExt cx="1262517" cy="1103620"/>
          </a:xfrm>
          <a:solidFill>
            <a:schemeClr val="bg1">
              <a:lumMod val="50000"/>
            </a:schemeClr>
          </a:solidFill>
        </p:grpSpPr>
        <p:sp>
          <p:nvSpPr>
            <p:cNvPr id="26" name="Rounded Rectangle 37">
              <a:extLst>
                <a:ext uri="{FF2B5EF4-FFF2-40B4-BE49-F238E27FC236}">
                  <a16:creationId xmlns:a16="http://schemas.microsoft.com/office/drawing/2014/main" id="{D6FDBBE8-E7E6-3FBD-C14E-B0A97D8EA16A}"/>
                </a:ext>
              </a:extLst>
            </p:cNvPr>
            <p:cNvSpPr/>
            <p:nvPr/>
          </p:nvSpPr>
          <p:spPr>
            <a:xfrm>
              <a:off x="8173667" y="4698737"/>
              <a:ext cx="1262517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Rounded Rectangle 38">
              <a:extLst>
                <a:ext uri="{FF2B5EF4-FFF2-40B4-BE49-F238E27FC236}">
                  <a16:creationId xmlns:a16="http://schemas.microsoft.com/office/drawing/2014/main" id="{357E2EB1-4C5A-C13B-B99B-3B6437BDE1BD}"/>
                </a:ext>
              </a:extLst>
            </p:cNvPr>
            <p:cNvSpPr/>
            <p:nvPr/>
          </p:nvSpPr>
          <p:spPr>
            <a:xfrm>
              <a:off x="8173667" y="5099050"/>
              <a:ext cx="1262517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Rounded Rectangle 39">
              <a:extLst>
                <a:ext uri="{FF2B5EF4-FFF2-40B4-BE49-F238E27FC236}">
                  <a16:creationId xmlns:a16="http://schemas.microsoft.com/office/drawing/2014/main" id="{C311CD4A-E696-0FA0-E2CF-5CF06F27DA05}"/>
                </a:ext>
              </a:extLst>
            </p:cNvPr>
            <p:cNvSpPr/>
            <p:nvPr/>
          </p:nvSpPr>
          <p:spPr>
            <a:xfrm>
              <a:off x="8306464" y="5510907"/>
              <a:ext cx="996924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4EFA13-1ECB-4CA5-B286-DC56D9D98C85}"/>
              </a:ext>
            </a:extLst>
          </p:cNvPr>
          <p:cNvSpPr/>
          <p:nvPr/>
        </p:nvSpPr>
        <p:spPr>
          <a:xfrm>
            <a:off x="9997746" y="3165400"/>
            <a:ext cx="1492977" cy="1722796"/>
          </a:xfrm>
          <a:custGeom>
            <a:avLst/>
            <a:gdLst>
              <a:gd name="connsiteX0" fmla="*/ 599652 w 1492977"/>
              <a:gd name="connsiteY0" fmla="*/ 152130 h 1722796"/>
              <a:gd name="connsiteX1" fmla="*/ 454098 w 1492977"/>
              <a:gd name="connsiteY1" fmla="*/ 875323 h 1722796"/>
              <a:gd name="connsiteX2" fmla="*/ 511327 w 1492977"/>
              <a:gd name="connsiteY2" fmla="*/ 916869 h 1722796"/>
              <a:gd name="connsiteX3" fmla="*/ 540179 w 1492977"/>
              <a:gd name="connsiteY3" fmla="*/ 881900 h 1722796"/>
              <a:gd name="connsiteX4" fmla="*/ 735936 w 1492977"/>
              <a:gd name="connsiteY4" fmla="*/ 800814 h 1722796"/>
              <a:gd name="connsiteX5" fmla="*/ 931693 w 1492977"/>
              <a:gd name="connsiteY5" fmla="*/ 881900 h 1722796"/>
              <a:gd name="connsiteX6" fmla="*/ 960546 w 1492977"/>
              <a:gd name="connsiteY6" fmla="*/ 916869 h 1722796"/>
              <a:gd name="connsiteX7" fmla="*/ 1017776 w 1492977"/>
              <a:gd name="connsiteY7" fmla="*/ 875326 h 1722796"/>
              <a:gd name="connsiteX8" fmla="*/ 872221 w 1492977"/>
              <a:gd name="connsiteY8" fmla="*/ 152130 h 1722796"/>
              <a:gd name="connsiteX9" fmla="*/ 815315 w 1492977"/>
              <a:gd name="connsiteY9" fmla="*/ 152131 h 1722796"/>
              <a:gd name="connsiteX10" fmla="*/ 946557 w 1492977"/>
              <a:gd name="connsiteY10" fmla="*/ 804208 h 1722796"/>
              <a:gd name="connsiteX11" fmla="*/ 901519 w 1492977"/>
              <a:gd name="connsiteY11" fmla="*/ 772202 h 1722796"/>
              <a:gd name="connsiteX12" fmla="*/ 735936 w 1492977"/>
              <a:gd name="connsiteY12" fmla="*/ 730275 h 1722796"/>
              <a:gd name="connsiteX13" fmla="*/ 570353 w 1492977"/>
              <a:gd name="connsiteY13" fmla="*/ 772202 h 1722796"/>
              <a:gd name="connsiteX14" fmla="*/ 525317 w 1492977"/>
              <a:gd name="connsiteY14" fmla="*/ 804207 h 1722796"/>
              <a:gd name="connsiteX15" fmla="*/ 656557 w 1492977"/>
              <a:gd name="connsiteY15" fmla="*/ 152130 h 1722796"/>
              <a:gd name="connsiteX16" fmla="*/ 399958 w 1492977"/>
              <a:gd name="connsiteY16" fmla="*/ 0 h 1722796"/>
              <a:gd name="connsiteX17" fmla="*/ 1094673 w 1492977"/>
              <a:gd name="connsiteY17" fmla="*/ 0 h 1722796"/>
              <a:gd name="connsiteX18" fmla="*/ 1215455 w 1492977"/>
              <a:gd name="connsiteY18" fmla="*/ 120783 h 1722796"/>
              <a:gd name="connsiteX19" fmla="*/ 1386898 w 1492977"/>
              <a:gd name="connsiteY19" fmla="*/ 592763 h 1722796"/>
              <a:gd name="connsiteX20" fmla="*/ 1402880 w 1492977"/>
              <a:gd name="connsiteY20" fmla="*/ 620487 h 1722796"/>
              <a:gd name="connsiteX21" fmla="*/ 1492977 w 1492977"/>
              <a:gd name="connsiteY21" fmla="*/ 976307 h 1722796"/>
              <a:gd name="connsiteX22" fmla="*/ 746488 w 1492977"/>
              <a:gd name="connsiteY22" fmla="*/ 1722796 h 1722796"/>
              <a:gd name="connsiteX23" fmla="*/ 0 w 1492977"/>
              <a:gd name="connsiteY23" fmla="*/ 976307 h 1722796"/>
              <a:gd name="connsiteX24" fmla="*/ 33560 w 1492977"/>
              <a:gd name="connsiteY24" fmla="*/ 754324 h 1722796"/>
              <a:gd name="connsiteX25" fmla="*/ 60478 w 1492977"/>
              <a:gd name="connsiteY25" fmla="*/ 676176 h 1722796"/>
              <a:gd name="connsiteX26" fmla="*/ 279176 w 1492977"/>
              <a:gd name="connsiteY26" fmla="*/ 120783 h 1722796"/>
              <a:gd name="connsiteX27" fmla="*/ 399958 w 1492977"/>
              <a:gd name="connsiteY27" fmla="*/ 0 h 172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92977" h="1722796">
                <a:moveTo>
                  <a:pt x="599652" y="152130"/>
                </a:moveTo>
                <a:lnTo>
                  <a:pt x="454098" y="875323"/>
                </a:lnTo>
                <a:cubicBezTo>
                  <a:pt x="435955" y="946241"/>
                  <a:pt x="488528" y="953887"/>
                  <a:pt x="511327" y="916869"/>
                </a:cubicBezTo>
                <a:lnTo>
                  <a:pt x="540179" y="881900"/>
                </a:lnTo>
                <a:cubicBezTo>
                  <a:pt x="590278" y="831801"/>
                  <a:pt x="659488" y="800814"/>
                  <a:pt x="735936" y="800814"/>
                </a:cubicBezTo>
                <a:cubicBezTo>
                  <a:pt x="812384" y="800814"/>
                  <a:pt x="881595" y="831801"/>
                  <a:pt x="931693" y="881900"/>
                </a:cubicBezTo>
                <a:lnTo>
                  <a:pt x="960546" y="916869"/>
                </a:lnTo>
                <a:cubicBezTo>
                  <a:pt x="993268" y="957611"/>
                  <a:pt x="1034679" y="931355"/>
                  <a:pt x="1017776" y="875326"/>
                </a:cubicBezTo>
                <a:lnTo>
                  <a:pt x="872221" y="152130"/>
                </a:lnTo>
                <a:lnTo>
                  <a:pt x="815315" y="152131"/>
                </a:lnTo>
                <a:lnTo>
                  <a:pt x="946557" y="804208"/>
                </a:lnTo>
                <a:lnTo>
                  <a:pt x="901519" y="772202"/>
                </a:lnTo>
                <a:cubicBezTo>
                  <a:pt x="852297" y="745463"/>
                  <a:pt x="795890" y="730275"/>
                  <a:pt x="735936" y="730275"/>
                </a:cubicBezTo>
                <a:cubicBezTo>
                  <a:pt x="675981" y="730275"/>
                  <a:pt x="619575" y="745463"/>
                  <a:pt x="570353" y="772202"/>
                </a:cubicBezTo>
                <a:lnTo>
                  <a:pt x="525317" y="804207"/>
                </a:lnTo>
                <a:lnTo>
                  <a:pt x="656557" y="152130"/>
                </a:lnTo>
                <a:close/>
                <a:moveTo>
                  <a:pt x="399958" y="0"/>
                </a:moveTo>
                <a:lnTo>
                  <a:pt x="1094673" y="0"/>
                </a:lnTo>
                <a:cubicBezTo>
                  <a:pt x="1161379" y="0"/>
                  <a:pt x="1215455" y="54076"/>
                  <a:pt x="1215455" y="120783"/>
                </a:cubicBezTo>
                <a:cubicBezTo>
                  <a:pt x="1236546" y="317655"/>
                  <a:pt x="1315327" y="451255"/>
                  <a:pt x="1386898" y="592763"/>
                </a:cubicBezTo>
                <a:lnTo>
                  <a:pt x="1402880" y="620487"/>
                </a:lnTo>
                <a:cubicBezTo>
                  <a:pt x="1460339" y="726259"/>
                  <a:pt x="1492977" y="847472"/>
                  <a:pt x="1492977" y="976307"/>
                </a:cubicBezTo>
                <a:cubicBezTo>
                  <a:pt x="1492977" y="1388582"/>
                  <a:pt x="1158763" y="1722796"/>
                  <a:pt x="746488" y="1722796"/>
                </a:cubicBezTo>
                <a:cubicBezTo>
                  <a:pt x="334214" y="1722796"/>
                  <a:pt x="0" y="1388582"/>
                  <a:pt x="0" y="976307"/>
                </a:cubicBezTo>
                <a:cubicBezTo>
                  <a:pt x="0" y="899006"/>
                  <a:pt x="11750" y="824449"/>
                  <a:pt x="33560" y="754324"/>
                </a:cubicBezTo>
                <a:lnTo>
                  <a:pt x="60478" y="676176"/>
                </a:lnTo>
                <a:cubicBezTo>
                  <a:pt x="121768" y="527984"/>
                  <a:pt x="257464" y="373144"/>
                  <a:pt x="279176" y="120783"/>
                </a:cubicBezTo>
                <a:cubicBezTo>
                  <a:pt x="279176" y="54076"/>
                  <a:pt x="333252" y="0"/>
                  <a:pt x="399958" y="0"/>
                </a:cubicBezTo>
                <a:close/>
              </a:path>
            </a:pathLst>
          </a:custGeom>
          <a:solidFill>
            <a:srgbClr val="69E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93AB6F-8A30-8025-1828-4CEE8909B427}"/>
              </a:ext>
            </a:extLst>
          </p:cNvPr>
          <p:cNvCxnSpPr/>
          <p:nvPr/>
        </p:nvCxnSpPr>
        <p:spPr>
          <a:xfrm>
            <a:off x="8208897" y="-1"/>
            <a:ext cx="0" cy="342000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FF7921-E80F-45C2-B3C2-BE5736A0697E}"/>
              </a:ext>
            </a:extLst>
          </p:cNvPr>
          <p:cNvGrpSpPr/>
          <p:nvPr/>
        </p:nvGrpSpPr>
        <p:grpSpPr>
          <a:xfrm rot="10800000">
            <a:off x="7729092" y="3313043"/>
            <a:ext cx="959611" cy="838837"/>
            <a:chOff x="8173667" y="4698737"/>
            <a:chExt cx="1262517" cy="1103620"/>
          </a:xfrm>
          <a:solidFill>
            <a:schemeClr val="bg1">
              <a:lumMod val="50000"/>
            </a:schemeClr>
          </a:solidFill>
        </p:grpSpPr>
        <p:sp>
          <p:nvSpPr>
            <p:cNvPr id="19" name="Rounded Rectangle 37">
              <a:extLst>
                <a:ext uri="{FF2B5EF4-FFF2-40B4-BE49-F238E27FC236}">
                  <a16:creationId xmlns:a16="http://schemas.microsoft.com/office/drawing/2014/main" id="{483BE5FE-B69A-80FA-627F-0A9538652A66}"/>
                </a:ext>
              </a:extLst>
            </p:cNvPr>
            <p:cNvSpPr/>
            <p:nvPr/>
          </p:nvSpPr>
          <p:spPr>
            <a:xfrm>
              <a:off x="8173667" y="4698737"/>
              <a:ext cx="1262517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Rounded Rectangle 38">
              <a:extLst>
                <a:ext uri="{FF2B5EF4-FFF2-40B4-BE49-F238E27FC236}">
                  <a16:creationId xmlns:a16="http://schemas.microsoft.com/office/drawing/2014/main" id="{91E25892-9057-CCD2-0F9F-E2D371A9B389}"/>
                </a:ext>
              </a:extLst>
            </p:cNvPr>
            <p:cNvSpPr/>
            <p:nvPr/>
          </p:nvSpPr>
          <p:spPr>
            <a:xfrm>
              <a:off x="8173667" y="5099050"/>
              <a:ext cx="1262517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Rounded Rectangle 39">
              <a:extLst>
                <a:ext uri="{FF2B5EF4-FFF2-40B4-BE49-F238E27FC236}">
                  <a16:creationId xmlns:a16="http://schemas.microsoft.com/office/drawing/2014/main" id="{8B34D182-9627-483B-5E65-307E669EADDB}"/>
                </a:ext>
              </a:extLst>
            </p:cNvPr>
            <p:cNvSpPr/>
            <p:nvPr/>
          </p:nvSpPr>
          <p:spPr>
            <a:xfrm>
              <a:off x="8306464" y="5510907"/>
              <a:ext cx="996924" cy="29145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0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C59A99-9DCB-A6C9-7BCA-E90D68BF0DAD}"/>
              </a:ext>
            </a:extLst>
          </p:cNvPr>
          <p:cNvSpPr/>
          <p:nvPr/>
        </p:nvSpPr>
        <p:spPr>
          <a:xfrm>
            <a:off x="7328733" y="4242494"/>
            <a:ext cx="1760328" cy="2031303"/>
          </a:xfrm>
          <a:custGeom>
            <a:avLst/>
            <a:gdLst>
              <a:gd name="connsiteX0" fmla="*/ 139031 w 1760328"/>
              <a:gd name="connsiteY0" fmla="*/ 1151138 h 2031303"/>
              <a:gd name="connsiteX1" fmla="*/ 139031 w 1760328"/>
              <a:gd name="connsiteY1" fmla="*/ 1151138 h 2031303"/>
              <a:gd name="connsiteX2" fmla="*/ 880164 w 1760328"/>
              <a:gd name="connsiteY2" fmla="*/ 1892272 h 2031303"/>
              <a:gd name="connsiteX3" fmla="*/ 1621297 w 1760328"/>
              <a:gd name="connsiteY3" fmla="*/ 1151138 h 2031303"/>
              <a:gd name="connsiteX4" fmla="*/ 1621297 w 1760328"/>
              <a:gd name="connsiteY4" fmla="*/ 1151138 h 2031303"/>
              <a:gd name="connsiteX5" fmla="*/ 1617471 w 1760328"/>
              <a:gd name="connsiteY5" fmla="*/ 1226914 h 2031303"/>
              <a:gd name="connsiteX6" fmla="*/ 880164 w 1760328"/>
              <a:gd name="connsiteY6" fmla="*/ 1892271 h 2031303"/>
              <a:gd name="connsiteX7" fmla="*/ 142858 w 1760328"/>
              <a:gd name="connsiteY7" fmla="*/ 1226914 h 2031303"/>
              <a:gd name="connsiteX8" fmla="*/ 707033 w 1760328"/>
              <a:gd name="connsiteY8" fmla="*/ 179371 h 2031303"/>
              <a:gd name="connsiteX9" fmla="*/ 535414 w 1760328"/>
              <a:gd name="connsiteY9" fmla="*/ 1032069 h 2031303"/>
              <a:gd name="connsiteX10" fmla="*/ 602891 w 1760328"/>
              <a:gd name="connsiteY10" fmla="*/ 1081054 h 2031303"/>
              <a:gd name="connsiteX11" fmla="*/ 636910 w 1760328"/>
              <a:gd name="connsiteY11" fmla="*/ 1039823 h 2031303"/>
              <a:gd name="connsiteX12" fmla="*/ 867722 w 1760328"/>
              <a:gd name="connsiteY12" fmla="*/ 944217 h 2031303"/>
              <a:gd name="connsiteX13" fmla="*/ 1098534 w 1760328"/>
              <a:gd name="connsiteY13" fmla="*/ 1039822 h 2031303"/>
              <a:gd name="connsiteX14" fmla="*/ 1132554 w 1760328"/>
              <a:gd name="connsiteY14" fmla="*/ 1081054 h 2031303"/>
              <a:gd name="connsiteX15" fmla="*/ 1200032 w 1760328"/>
              <a:gd name="connsiteY15" fmla="*/ 1032072 h 2031303"/>
              <a:gd name="connsiteX16" fmla="*/ 1028412 w 1760328"/>
              <a:gd name="connsiteY16" fmla="*/ 179371 h 2031303"/>
              <a:gd name="connsiteX17" fmla="*/ 961317 w 1760328"/>
              <a:gd name="connsiteY17" fmla="*/ 179371 h 2031303"/>
              <a:gd name="connsiteX18" fmla="*/ 1116059 w 1760328"/>
              <a:gd name="connsiteY18" fmla="*/ 948219 h 2031303"/>
              <a:gd name="connsiteX19" fmla="*/ 1062957 w 1760328"/>
              <a:gd name="connsiteY19" fmla="*/ 910481 h 2031303"/>
              <a:gd name="connsiteX20" fmla="*/ 867722 w 1760328"/>
              <a:gd name="connsiteY20" fmla="*/ 861046 h 2031303"/>
              <a:gd name="connsiteX21" fmla="*/ 672488 w 1760328"/>
              <a:gd name="connsiteY21" fmla="*/ 910481 h 2031303"/>
              <a:gd name="connsiteX22" fmla="*/ 619387 w 1760328"/>
              <a:gd name="connsiteY22" fmla="*/ 948217 h 2031303"/>
              <a:gd name="connsiteX23" fmla="*/ 774129 w 1760328"/>
              <a:gd name="connsiteY23" fmla="*/ 179371 h 2031303"/>
              <a:gd name="connsiteX24" fmla="*/ 471580 w 1760328"/>
              <a:gd name="connsiteY24" fmla="*/ 0 h 2031303"/>
              <a:gd name="connsiteX25" fmla="*/ 1290698 w 1760328"/>
              <a:gd name="connsiteY25" fmla="*/ 0 h 2031303"/>
              <a:gd name="connsiteX26" fmla="*/ 1433110 w 1760328"/>
              <a:gd name="connsiteY26" fmla="*/ 142412 h 2031303"/>
              <a:gd name="connsiteX27" fmla="*/ 1635253 w 1760328"/>
              <a:gd name="connsiteY27" fmla="*/ 698911 h 2031303"/>
              <a:gd name="connsiteX28" fmla="*/ 1654097 w 1760328"/>
              <a:gd name="connsiteY28" fmla="*/ 731599 h 2031303"/>
              <a:gd name="connsiteX29" fmla="*/ 1760328 w 1760328"/>
              <a:gd name="connsiteY29" fmla="*/ 1151138 h 2031303"/>
              <a:gd name="connsiteX30" fmla="*/ 880164 w 1760328"/>
              <a:gd name="connsiteY30" fmla="*/ 2031303 h 2031303"/>
              <a:gd name="connsiteX31" fmla="*/ 0 w 1760328"/>
              <a:gd name="connsiteY31" fmla="*/ 1151138 h 2031303"/>
              <a:gd name="connsiteX32" fmla="*/ 39570 w 1760328"/>
              <a:gd name="connsiteY32" fmla="*/ 889404 h 2031303"/>
              <a:gd name="connsiteX33" fmla="*/ 71308 w 1760328"/>
              <a:gd name="connsiteY33" fmla="*/ 797261 h 2031303"/>
              <a:gd name="connsiteX34" fmla="*/ 329168 w 1760328"/>
              <a:gd name="connsiteY34" fmla="*/ 142412 h 2031303"/>
              <a:gd name="connsiteX35" fmla="*/ 471580 w 1760328"/>
              <a:gd name="connsiteY35" fmla="*/ 0 h 203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60328" h="2031303">
                <a:moveTo>
                  <a:pt x="139031" y="1151138"/>
                </a:moveTo>
                <a:lnTo>
                  <a:pt x="139031" y="1151138"/>
                </a:lnTo>
                <a:cubicBezTo>
                  <a:pt x="139031" y="1560455"/>
                  <a:pt x="470847" y="1892272"/>
                  <a:pt x="880164" y="1892272"/>
                </a:cubicBezTo>
                <a:cubicBezTo>
                  <a:pt x="1289481" y="1892272"/>
                  <a:pt x="1621297" y="1560455"/>
                  <a:pt x="1621297" y="1151138"/>
                </a:cubicBezTo>
                <a:lnTo>
                  <a:pt x="1621297" y="1151138"/>
                </a:lnTo>
                <a:lnTo>
                  <a:pt x="1617471" y="1226914"/>
                </a:lnTo>
                <a:cubicBezTo>
                  <a:pt x="1579517" y="1600635"/>
                  <a:pt x="1263899" y="1892271"/>
                  <a:pt x="880164" y="1892271"/>
                </a:cubicBezTo>
                <a:cubicBezTo>
                  <a:pt x="496430" y="1892271"/>
                  <a:pt x="180811" y="1600635"/>
                  <a:pt x="142858" y="1226914"/>
                </a:cubicBezTo>
                <a:close/>
                <a:moveTo>
                  <a:pt x="707033" y="179371"/>
                </a:moveTo>
                <a:lnTo>
                  <a:pt x="535414" y="1032069"/>
                </a:lnTo>
                <a:cubicBezTo>
                  <a:pt x="514023" y="1115686"/>
                  <a:pt x="576010" y="1124701"/>
                  <a:pt x="602891" y="1081054"/>
                </a:cubicBezTo>
                <a:lnTo>
                  <a:pt x="636910" y="1039823"/>
                </a:lnTo>
                <a:cubicBezTo>
                  <a:pt x="695980" y="980752"/>
                  <a:pt x="777585" y="944217"/>
                  <a:pt x="867722" y="944217"/>
                </a:cubicBezTo>
                <a:cubicBezTo>
                  <a:pt x="957860" y="944217"/>
                  <a:pt x="1039465" y="980752"/>
                  <a:pt x="1098534" y="1039822"/>
                </a:cubicBezTo>
                <a:lnTo>
                  <a:pt x="1132554" y="1081054"/>
                </a:lnTo>
                <a:cubicBezTo>
                  <a:pt x="1171135" y="1129092"/>
                  <a:pt x="1219962" y="1098134"/>
                  <a:pt x="1200032" y="1032072"/>
                </a:cubicBezTo>
                <a:lnTo>
                  <a:pt x="1028412" y="179371"/>
                </a:lnTo>
                <a:lnTo>
                  <a:pt x="961317" y="179371"/>
                </a:lnTo>
                <a:lnTo>
                  <a:pt x="1116059" y="948219"/>
                </a:lnTo>
                <a:lnTo>
                  <a:pt x="1062957" y="910481"/>
                </a:lnTo>
                <a:cubicBezTo>
                  <a:pt x="1004921" y="878954"/>
                  <a:pt x="938413" y="861046"/>
                  <a:pt x="867722" y="861046"/>
                </a:cubicBezTo>
                <a:cubicBezTo>
                  <a:pt x="797031" y="861046"/>
                  <a:pt x="730524" y="878953"/>
                  <a:pt x="672488" y="910481"/>
                </a:cubicBezTo>
                <a:lnTo>
                  <a:pt x="619387" y="948217"/>
                </a:lnTo>
                <a:lnTo>
                  <a:pt x="774129" y="179371"/>
                </a:lnTo>
                <a:close/>
                <a:moveTo>
                  <a:pt x="471580" y="0"/>
                </a:moveTo>
                <a:lnTo>
                  <a:pt x="1290698" y="0"/>
                </a:lnTo>
                <a:cubicBezTo>
                  <a:pt x="1369350" y="0"/>
                  <a:pt x="1433110" y="63760"/>
                  <a:pt x="1433110" y="142412"/>
                </a:cubicBezTo>
                <a:cubicBezTo>
                  <a:pt x="1457977" y="374539"/>
                  <a:pt x="1550866" y="532063"/>
                  <a:pt x="1635253" y="698911"/>
                </a:cubicBezTo>
                <a:lnTo>
                  <a:pt x="1654097" y="731599"/>
                </a:lnTo>
                <a:cubicBezTo>
                  <a:pt x="1721845" y="856312"/>
                  <a:pt x="1760328" y="999231"/>
                  <a:pt x="1760328" y="1151138"/>
                </a:cubicBezTo>
                <a:cubicBezTo>
                  <a:pt x="1760328" y="1637240"/>
                  <a:pt x="1366265" y="2031303"/>
                  <a:pt x="880164" y="2031303"/>
                </a:cubicBezTo>
                <a:cubicBezTo>
                  <a:pt x="394063" y="2031303"/>
                  <a:pt x="0" y="1637240"/>
                  <a:pt x="0" y="1151138"/>
                </a:cubicBezTo>
                <a:cubicBezTo>
                  <a:pt x="0" y="1059994"/>
                  <a:pt x="13854" y="972086"/>
                  <a:pt x="39570" y="889404"/>
                </a:cubicBezTo>
                <a:lnTo>
                  <a:pt x="71308" y="797261"/>
                </a:lnTo>
                <a:cubicBezTo>
                  <a:pt x="143573" y="622532"/>
                  <a:pt x="303569" y="439964"/>
                  <a:pt x="329168" y="142412"/>
                </a:cubicBezTo>
                <a:cubicBezTo>
                  <a:pt x="329168" y="63760"/>
                  <a:pt x="392928" y="0"/>
                  <a:pt x="47158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BB088D-B419-3FB0-28DF-4B2940E8B342}"/>
              </a:ext>
            </a:extLst>
          </p:cNvPr>
          <p:cNvSpPr txBox="1"/>
          <p:nvPr/>
        </p:nvSpPr>
        <p:spPr>
          <a:xfrm>
            <a:off x="322610" y="2663846"/>
            <a:ext cx="4604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pt-BR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governança processos precisa potencializar a estratégia da empresa.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C773DE-EFDD-BF64-72D0-B6D4E864C1A5}"/>
              </a:ext>
            </a:extLst>
          </p:cNvPr>
          <p:cNvSpPr txBox="1"/>
          <p:nvPr/>
        </p:nvSpPr>
        <p:spPr>
          <a:xfrm>
            <a:off x="322610" y="1456703"/>
            <a:ext cx="4604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pt-BR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 existe um pilar certo para iniciar a jornada. 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16DAF4-F209-8CFF-BCE2-9D6F7EEAA549}"/>
              </a:ext>
            </a:extLst>
          </p:cNvPr>
          <p:cNvSpPr txBox="1"/>
          <p:nvPr/>
        </p:nvSpPr>
        <p:spPr>
          <a:xfrm>
            <a:off x="322610" y="3870989"/>
            <a:ext cx="4687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pt-BR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cultura da empresa estabelece o modelo de atuação do time de processos.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2B7E0B-4130-EC44-0657-990707D35630}"/>
              </a:ext>
            </a:extLst>
          </p:cNvPr>
          <p:cNvSpPr txBox="1"/>
          <p:nvPr/>
        </p:nvSpPr>
        <p:spPr>
          <a:xfrm>
            <a:off x="322610" y="5078131"/>
            <a:ext cx="4687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pt-BR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sucesso de um time de processo depende das parcerias construídas.</a:t>
            </a:r>
            <a:endParaRPr lang="pt-BR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60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2" grpId="0" animBg="1"/>
      <p:bldP spid="25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F61E9DD-7D82-484A-B713-02C4A0B79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E3F0225-8CEB-4A49-A689-F2E46C0CEB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05095" y="4003632"/>
            <a:ext cx="5218112" cy="242658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rgbClr val="00146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rgbClr val="54C4F4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14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OBRIGADO!</a:t>
            </a:r>
          </a:p>
        </p:txBody>
      </p:sp>
      <p:pic>
        <p:nvPicPr>
          <p:cNvPr id="13" name="Graphic 9" descr="Logo B3.">
            <a:extLst>
              <a:ext uri="{FF2B5EF4-FFF2-40B4-BE49-F238E27FC236}">
                <a16:creationId xmlns:a16="http://schemas.microsoft.com/office/drawing/2014/main" id="{C4DA02C5-E28D-416A-BC5B-53AA26D9E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24" y="682885"/>
            <a:ext cx="1019761" cy="87332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233C395-1A75-CF22-F0EA-9D74FB47B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685" y="2962719"/>
            <a:ext cx="2081825" cy="20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F941B-A7C1-8167-DED4-1D218DBA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" y="2586529"/>
            <a:ext cx="2835896" cy="4258277"/>
          </a:xfrm>
          <a:prstGeom prst="rect">
            <a:avLst/>
          </a:prstGeom>
          <a:effectLst>
            <a:outerShdw blurRad="317500" dist="38100" dir="13500000" sx="103000" sy="103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82CB3E-D6F9-A655-88D9-E76E508960D1}"/>
              </a:ext>
            </a:extLst>
          </p:cNvPr>
          <p:cNvSpPr txBox="1"/>
          <p:nvPr/>
        </p:nvSpPr>
        <p:spPr>
          <a:xfrm>
            <a:off x="3184867" y="5037708"/>
            <a:ext cx="32894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rgbClr val="001460"/>
                </a:solidFill>
              </a:rPr>
              <a:t>https://www.linkedin.com/in/renatosanchetta/</a:t>
            </a:r>
          </a:p>
        </p:txBody>
      </p:sp>
    </p:spTree>
    <p:extLst>
      <p:ext uri="{BB962C8B-B14F-4D97-AF65-F5344CB8AC3E}">
        <p14:creationId xmlns:p14="http://schemas.microsoft.com/office/powerpoint/2010/main" val="10702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B43AF-69D9-1341-85AB-FB44DF06C9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3883" y="2136195"/>
            <a:ext cx="5218112" cy="242658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14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CONHEÇA 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14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14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B3</a:t>
            </a:r>
            <a:endParaRPr kumimoji="0" lang="en-BR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8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C346F1F6-0749-AD44-893A-BD4BF904D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329" y="0"/>
            <a:ext cx="1219832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9D4826-26CF-854B-B017-F094DAEB7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27" y="-6618"/>
            <a:ext cx="1097610" cy="1084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5F6B5-8877-7D41-B84D-C9F31B720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60" y="326457"/>
            <a:ext cx="459177" cy="386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00182-CF7B-ED44-BC00-FEF63A297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1282" y="1078263"/>
            <a:ext cx="5004717" cy="5059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227FC-BD62-B54D-840B-95D8FF410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1078263"/>
            <a:ext cx="4991302" cy="5059868"/>
          </a:xfrm>
          <a:prstGeom prst="rect">
            <a:avLst/>
          </a:prstGeom>
          <a:solidFill>
            <a:srgbClr val="001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38B673-3BD9-A043-B0BB-017E43585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60" y="326457"/>
            <a:ext cx="459177" cy="397580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D7127B3-57FA-CC4E-B0C0-D34A562DF1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8312" y="1436861"/>
            <a:ext cx="3815734" cy="430795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14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0014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bolsa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14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54C4F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 Brasil</a:t>
            </a:r>
            <a:endParaRPr kumimoji="0" lang="pt-BR" sz="6000" b="1" i="0" u="none" strike="noStrike" kern="1200" cap="none" spc="0" normalizeH="0" baseline="0" noProof="0" dirty="0">
              <a:ln>
                <a:noFill/>
              </a:ln>
              <a:solidFill>
                <a:srgbClr val="54C4F4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Principal infraestrutura </a:t>
            </a:r>
            <a:b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 mercado financeiro </a:t>
            </a:r>
            <a:b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brasileiro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81A341C-9A61-B841-858E-6079E15C69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6072" y="1436861"/>
            <a:ext cx="2298128" cy="4322672"/>
          </a:xfrm>
        </p:spPr>
        <p:txBody>
          <a:bodyPr/>
          <a:lstStyle/>
          <a:p>
            <a:pPr marL="0" indent="0">
              <a:buNone/>
            </a:pPr>
            <a:r>
              <a:rPr lang="pt-BR" altLang="pt-BR" sz="1400" dirty="0">
                <a:solidFill>
                  <a:srgbClr val="F0F5FE"/>
                </a:solidFill>
              </a:rPr>
              <a:t>Temos </a:t>
            </a:r>
            <a:r>
              <a:rPr lang="pt-BR" altLang="pt-BR" sz="1400" b="1" dirty="0"/>
              <a:t>o País </a:t>
            </a:r>
            <a:r>
              <a:rPr lang="pt-BR" altLang="pt-BR" sz="1400" dirty="0">
                <a:solidFill>
                  <a:srgbClr val="F0F5FE"/>
                </a:solidFill>
              </a:rPr>
              <a:t>a nossa </a:t>
            </a:r>
            <a:r>
              <a:rPr lang="pt-BR" altLang="pt-BR" sz="1400" b="1" dirty="0"/>
              <a:t>essência</a:t>
            </a:r>
            <a:r>
              <a:rPr lang="pt-BR" altLang="pt-BR" sz="1400" dirty="0"/>
              <a:t> </a:t>
            </a:r>
            <a:r>
              <a:rPr lang="pt-BR" altLang="pt-BR" sz="1400" dirty="0">
                <a:solidFill>
                  <a:srgbClr val="F0F5FE"/>
                </a:solidFill>
              </a:rPr>
              <a:t>e na nossa </a:t>
            </a:r>
            <a:r>
              <a:rPr lang="pt-BR" altLang="pt-BR" sz="1400" b="1" dirty="0"/>
              <a:t>identidade</a:t>
            </a:r>
            <a:r>
              <a:rPr lang="pt-BR" altLang="pt-BR" sz="1400" dirty="0"/>
              <a:t>.</a:t>
            </a:r>
          </a:p>
          <a:p>
            <a:pPr marL="0" indent="0">
              <a:buNone/>
            </a:pPr>
            <a:endParaRPr lang="pt-BR" altLang="pt-BR" sz="1400" dirty="0"/>
          </a:p>
          <a:p>
            <a:pPr marL="0" indent="0">
              <a:buNone/>
            </a:pPr>
            <a:r>
              <a:rPr lang="pt-BR" altLang="pt-BR" sz="1400" dirty="0">
                <a:solidFill>
                  <a:srgbClr val="F0F5FE"/>
                </a:solidFill>
              </a:rPr>
              <a:t>Nos movimentamos junto com nossos clientes: </a:t>
            </a:r>
            <a:r>
              <a:rPr lang="pt-BR" altLang="pt-BR" sz="1400" b="1" dirty="0"/>
              <a:t>com transparência</a:t>
            </a:r>
            <a:r>
              <a:rPr lang="pt-BR" altLang="pt-BR" sz="1400" dirty="0"/>
              <a:t>,</a:t>
            </a:r>
            <a:br>
              <a:rPr lang="pt-BR" altLang="pt-BR" sz="1400" dirty="0"/>
            </a:br>
            <a:r>
              <a:rPr lang="pt-BR" altLang="pt-BR" sz="1400" b="1" dirty="0"/>
              <a:t>inteligência </a:t>
            </a:r>
            <a:r>
              <a:rPr lang="pt-BR" altLang="pt-BR" sz="1400" dirty="0"/>
              <a:t>e </a:t>
            </a:r>
            <a:r>
              <a:rPr lang="pt-BR" altLang="pt-BR" sz="1400" b="1" dirty="0"/>
              <a:t>confiança</a:t>
            </a:r>
            <a:r>
              <a:rPr lang="pt-BR" altLang="pt-BR" sz="1400" dirty="0"/>
              <a:t>.</a:t>
            </a:r>
            <a:br>
              <a:rPr lang="pt-BR" altLang="pt-BR" sz="1400" dirty="0"/>
            </a:br>
            <a:br>
              <a:rPr lang="pt-BR" altLang="pt-BR" sz="1400" dirty="0"/>
            </a:br>
            <a:endParaRPr lang="pt-BR" altLang="pt-BR" sz="1400" dirty="0"/>
          </a:p>
          <a:p>
            <a:pPr marL="0" indent="0">
              <a:buNone/>
            </a:pPr>
            <a:r>
              <a:rPr lang="pt-BR" altLang="pt-BR" sz="1400" dirty="0">
                <a:solidFill>
                  <a:srgbClr val="F0F5FE"/>
                </a:solidFill>
              </a:rPr>
              <a:t>Queremos contribuir com um </a:t>
            </a:r>
            <a:r>
              <a:rPr lang="pt-BR" altLang="pt-BR" sz="1400" b="1" dirty="0"/>
              <a:t>futuro melhor</a:t>
            </a:r>
            <a:r>
              <a:rPr lang="pt-BR" altLang="pt-BR" sz="1400" dirty="0"/>
              <a:t> </a:t>
            </a:r>
            <a:r>
              <a:rPr lang="pt-BR" altLang="pt-BR" sz="1400" dirty="0">
                <a:solidFill>
                  <a:srgbClr val="F0F5FE"/>
                </a:solidFill>
              </a:rPr>
              <a:t>para o mercado e a sociedade.</a:t>
            </a:r>
            <a:endParaRPr lang="pt-BR" altLang="pt-BR" sz="1400" dirty="0"/>
          </a:p>
        </p:txBody>
      </p:sp>
      <p:pic>
        <p:nvPicPr>
          <p:cNvPr id="36" name="Gráfico 34">
            <a:extLst>
              <a:ext uri="{FF2B5EF4-FFF2-40B4-BE49-F238E27FC236}">
                <a16:creationId xmlns:a16="http://schemas.microsoft.com/office/drawing/2014/main" id="{B2A28FE9-49FB-0546-A3C9-4DDC1E60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1016" y="1796693"/>
            <a:ext cx="785875" cy="785875"/>
          </a:xfrm>
          <a:prstGeom prst="rect">
            <a:avLst/>
          </a:prstGeom>
        </p:spPr>
      </p:pic>
      <p:pic>
        <p:nvPicPr>
          <p:cNvPr id="37" name="Gráfico 37">
            <a:extLst>
              <a:ext uri="{FF2B5EF4-FFF2-40B4-BE49-F238E27FC236}">
                <a16:creationId xmlns:a16="http://schemas.microsoft.com/office/drawing/2014/main" id="{93333B0F-1BB6-3F47-AAA1-7FE21D0C2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5089" y="3222959"/>
            <a:ext cx="632567" cy="632567"/>
          </a:xfrm>
          <a:prstGeom prst="rect">
            <a:avLst/>
          </a:prstGeom>
        </p:spPr>
      </p:pic>
      <p:pic>
        <p:nvPicPr>
          <p:cNvPr id="38" name="Gráfico 39">
            <a:extLst>
              <a:ext uri="{FF2B5EF4-FFF2-40B4-BE49-F238E27FC236}">
                <a16:creationId xmlns:a16="http://schemas.microsoft.com/office/drawing/2014/main" id="{C83E2EDB-40A5-B945-A9BA-A817E3EFD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8742" y="4596502"/>
            <a:ext cx="800653" cy="8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8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CB43F33A-7872-4262-8169-45F8D91D91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AQUI EXISTE UMA HISTÓRIA DE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927D3F56-713B-49D6-98CE-69F3545CFC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2036" y="1565564"/>
            <a:ext cx="4903824" cy="113606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1460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EVOLUÇÃO E TRANSFORMAÇÃO </a:t>
            </a:r>
          </a:p>
        </p:txBody>
      </p:sp>
      <p:grpSp>
        <p:nvGrpSpPr>
          <p:cNvPr id="78" name="Agrupar 77" descr="1890 - Fundação da Bolsa Livre">
            <a:extLst>
              <a:ext uri="{FF2B5EF4-FFF2-40B4-BE49-F238E27FC236}">
                <a16:creationId xmlns:a16="http://schemas.microsoft.com/office/drawing/2014/main" id="{34495CE9-6130-8E4D-E381-3409D7B3EB51}"/>
              </a:ext>
            </a:extLst>
          </p:cNvPr>
          <p:cNvGrpSpPr/>
          <p:nvPr/>
        </p:nvGrpSpPr>
        <p:grpSpPr>
          <a:xfrm>
            <a:off x="746644" y="2630258"/>
            <a:ext cx="1664511" cy="1392796"/>
            <a:chOff x="746644" y="2630258"/>
            <a:chExt cx="1664511" cy="1392796"/>
          </a:xfrm>
        </p:grpSpPr>
        <p:grpSp>
          <p:nvGrpSpPr>
            <p:cNvPr id="15" name="Agrupar 14" descr="1890">
              <a:extLst>
                <a:ext uri="{FF2B5EF4-FFF2-40B4-BE49-F238E27FC236}">
                  <a16:creationId xmlns:a16="http://schemas.microsoft.com/office/drawing/2014/main" id="{A3BAA960-C7CA-055E-A880-C1DEC98C3D07}"/>
                </a:ext>
              </a:extLst>
            </p:cNvPr>
            <p:cNvGrpSpPr/>
            <p:nvPr/>
          </p:nvGrpSpPr>
          <p:grpSpPr>
            <a:xfrm>
              <a:off x="746644" y="3685966"/>
              <a:ext cx="595035" cy="337088"/>
              <a:chOff x="746644" y="3685966"/>
              <a:chExt cx="595035" cy="337088"/>
            </a:xfrm>
          </p:grpSpPr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4CC3BFB-6AEB-4D7E-A3A2-7DF6BC4E906D}"/>
                  </a:ext>
                </a:extLst>
              </p:cNvPr>
              <p:cNvSpPr txBox="1"/>
              <p:nvPr/>
            </p:nvSpPr>
            <p:spPr>
              <a:xfrm>
                <a:off x="746644" y="3715277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123274"/>
                    </a:solidFill>
                    <a:latin typeface="+mj-lt"/>
                    <a:cs typeface="Segoe UI" panose="020B0502040204020203" pitchFamily="34" charset="0"/>
                  </a:rPr>
                  <a:t>1890</a:t>
                </a:r>
              </a:p>
            </p:txBody>
          </p: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29F56002-32D6-40BE-8467-503772F7F4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164" y="3685966"/>
                <a:ext cx="351469" cy="0"/>
              </a:xfrm>
              <a:prstGeom prst="line">
                <a:avLst/>
              </a:prstGeom>
              <a:ln w="76200">
                <a:solidFill>
                  <a:srgbClr val="123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2EE9B7D-8205-4A47-B920-2126E6550F6A}"/>
                </a:ext>
              </a:extLst>
            </p:cNvPr>
            <p:cNvSpPr/>
            <p:nvPr/>
          </p:nvSpPr>
          <p:spPr>
            <a:xfrm>
              <a:off x="796772" y="2630258"/>
              <a:ext cx="16143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17480">
                <a:defRPr/>
              </a:pPr>
              <a:r>
                <a:rPr lang="pt-BR" sz="1200" b="1" dirty="0">
                  <a:solidFill>
                    <a:srgbClr val="00B0EA"/>
                  </a:solidFill>
                  <a:latin typeface="+mj-lt"/>
                  <a:cs typeface="Segoe UI" panose="020B0502040204020203" pitchFamily="34" charset="0"/>
                </a:rPr>
                <a:t>Fundação</a:t>
              </a:r>
              <a:r>
                <a:rPr lang="en-US" sz="1200" b="1" dirty="0">
                  <a:solidFill>
                    <a:srgbClr val="00B0EA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br>
                <a:rPr lang="en-US" sz="1200" dirty="0">
                  <a:solidFill>
                    <a:srgbClr val="404040"/>
                  </a:solidFill>
                  <a:latin typeface="+mj-lt"/>
                  <a:cs typeface="Segoe UI" panose="020B0502040204020203" pitchFamily="34" charset="0"/>
                </a:rPr>
              </a:br>
              <a:r>
                <a:rPr lang="en-US" sz="1200" dirty="0">
                  <a:latin typeface="+mj-lt"/>
                  <a:cs typeface="Segoe UI" panose="020B0502040204020203" pitchFamily="34" charset="0"/>
                </a:rPr>
                <a:t>da </a:t>
              </a:r>
              <a:r>
                <a:rPr lang="en-US" sz="1200" b="1" dirty="0">
                  <a:latin typeface="+mj-lt"/>
                  <a:cs typeface="Segoe UI" panose="020B0502040204020203" pitchFamily="34" charset="0"/>
                </a:rPr>
                <a:t>B</a:t>
              </a:r>
              <a:r>
                <a:rPr lang="pt-BR" sz="1200" b="1" dirty="0">
                  <a:latin typeface="+mj-lt"/>
                  <a:cs typeface="Segoe UI" panose="020B0502040204020203" pitchFamily="34" charset="0"/>
                </a:rPr>
                <a:t>olsa</a:t>
              </a:r>
              <a:r>
                <a:rPr lang="en-US" sz="1200" b="1" dirty="0">
                  <a:latin typeface="+mj-lt"/>
                  <a:cs typeface="Segoe UI" panose="020B0502040204020203" pitchFamily="34" charset="0"/>
                </a:rPr>
                <a:t> L</a:t>
              </a:r>
              <a:r>
                <a:rPr lang="pt-BR" sz="1200" b="1" dirty="0">
                  <a:latin typeface="+mj-lt"/>
                  <a:cs typeface="Segoe UI" panose="020B0502040204020203" pitchFamily="34" charset="0"/>
                </a:rPr>
                <a:t>ivre</a:t>
              </a:r>
            </a:p>
          </p:txBody>
        </p: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B50288F6-C132-4A3F-89EC-5E7A038B5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878353" y="3118139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Agrupar 78" descr="1967 Bolsa passa a se chamar Bovespa">
            <a:extLst>
              <a:ext uri="{FF2B5EF4-FFF2-40B4-BE49-F238E27FC236}">
                <a16:creationId xmlns:a16="http://schemas.microsoft.com/office/drawing/2014/main" id="{7B0EDBA8-6FD5-AC3C-8000-D189DAE820EB}"/>
              </a:ext>
            </a:extLst>
          </p:cNvPr>
          <p:cNvGrpSpPr/>
          <p:nvPr/>
        </p:nvGrpSpPr>
        <p:grpSpPr>
          <a:xfrm>
            <a:off x="606791" y="3713615"/>
            <a:ext cx="1636100" cy="1652103"/>
            <a:chOff x="606791" y="3713615"/>
            <a:chExt cx="1636100" cy="1652103"/>
          </a:xfrm>
        </p:grpSpPr>
        <p:grpSp>
          <p:nvGrpSpPr>
            <p:cNvPr id="3" name="Agrupar 2" descr="1967">
              <a:extLst>
                <a:ext uri="{FF2B5EF4-FFF2-40B4-BE49-F238E27FC236}">
                  <a16:creationId xmlns:a16="http://schemas.microsoft.com/office/drawing/2014/main" id="{8A64C43B-8DE0-07C1-B803-78E169FD8916}"/>
                </a:ext>
              </a:extLst>
            </p:cNvPr>
            <p:cNvGrpSpPr/>
            <p:nvPr/>
          </p:nvGrpSpPr>
          <p:grpSpPr>
            <a:xfrm>
              <a:off x="1647856" y="3713615"/>
              <a:ext cx="595035" cy="351560"/>
              <a:chOff x="1856886" y="3713615"/>
              <a:chExt cx="595035" cy="351560"/>
            </a:xfrm>
          </p:grpSpPr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519193BD-D1EA-449B-8CAE-03144B406FF4}"/>
                  </a:ext>
                </a:extLst>
              </p:cNvPr>
              <p:cNvSpPr txBox="1"/>
              <p:nvPr/>
            </p:nvSpPr>
            <p:spPr>
              <a:xfrm>
                <a:off x="1856886" y="3713615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123274"/>
                    </a:solidFill>
                    <a:latin typeface="+mj-lt"/>
                    <a:cs typeface="Segoe UI" panose="020B0502040204020203" pitchFamily="34" charset="0"/>
                  </a:rPr>
                  <a:t>1967</a:t>
                </a:r>
              </a:p>
            </p:txBody>
          </p: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7B4CBC84-A9BE-4E12-B46D-833BF8C740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0615" y="4065175"/>
                <a:ext cx="351469" cy="0"/>
              </a:xfrm>
              <a:prstGeom prst="line">
                <a:avLst/>
              </a:prstGeom>
              <a:ln w="76200">
                <a:solidFill>
                  <a:srgbClr val="123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Agrupar 19" descr="Bola passa a se chamar Bovespa.">
              <a:extLst>
                <a:ext uri="{FF2B5EF4-FFF2-40B4-BE49-F238E27FC236}">
                  <a16:creationId xmlns:a16="http://schemas.microsoft.com/office/drawing/2014/main" id="{100673CB-3923-49AF-949E-1C6FA9AA4AA8}"/>
                </a:ext>
              </a:extLst>
            </p:cNvPr>
            <p:cNvGrpSpPr/>
            <p:nvPr/>
          </p:nvGrpSpPr>
          <p:grpSpPr>
            <a:xfrm>
              <a:off x="606791" y="4692314"/>
              <a:ext cx="1243108" cy="673404"/>
              <a:chOff x="1173541" y="6527828"/>
              <a:chExt cx="1790205" cy="969772"/>
            </a:xfrm>
          </p:grpSpPr>
          <p:pic>
            <p:nvPicPr>
              <p:cNvPr id="21" name="Picture 2" descr="Resultado de imagem para LOGO bovespa">
                <a:extLst>
                  <a:ext uri="{FF2B5EF4-FFF2-40B4-BE49-F238E27FC236}">
                    <a16:creationId xmlns:a16="http://schemas.microsoft.com/office/drawing/2014/main" id="{50C39630-1E95-41D4-94C9-4516BC0DF3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1930" y="7201103"/>
                <a:ext cx="1068257" cy="296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1A909859-0228-4CFF-B193-2D39C64ACDE5}"/>
                  </a:ext>
                </a:extLst>
              </p:cNvPr>
              <p:cNvSpPr/>
              <p:nvPr/>
            </p:nvSpPr>
            <p:spPr>
              <a:xfrm>
                <a:off x="1173541" y="6527828"/>
                <a:ext cx="1790205" cy="664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317480">
                  <a:defRPr/>
                </a:pPr>
                <a:r>
                  <a:rPr lang="pt-BR" sz="1200" dirty="0">
                    <a:latin typeface="+mj-lt"/>
                    <a:cs typeface="Segoe UI" panose="020B0502040204020203" pitchFamily="34" charset="0"/>
                  </a:rPr>
                  <a:t>Bolsa passa a se chamar</a:t>
                </a:r>
              </a:p>
            </p:txBody>
          </p:sp>
        </p:grp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4B31C93B-AAF7-485D-9564-26F769FF6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1781414" y="4158758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Agrupar 79" descr="1985 Início das Operações da BM&amp;F">
            <a:extLst>
              <a:ext uri="{FF2B5EF4-FFF2-40B4-BE49-F238E27FC236}">
                <a16:creationId xmlns:a16="http://schemas.microsoft.com/office/drawing/2014/main" id="{489C9783-023B-B605-EDF4-DA92BF10BB63}"/>
              </a:ext>
            </a:extLst>
          </p:cNvPr>
          <p:cNvGrpSpPr/>
          <p:nvPr/>
        </p:nvGrpSpPr>
        <p:grpSpPr>
          <a:xfrm>
            <a:off x="2549068" y="2437980"/>
            <a:ext cx="1151109" cy="1585074"/>
            <a:chOff x="2549068" y="2437980"/>
            <a:chExt cx="1151109" cy="1585074"/>
          </a:xfrm>
        </p:grpSpPr>
        <p:grpSp>
          <p:nvGrpSpPr>
            <p:cNvPr id="4" name="Agrupar 3" descr="1985">
              <a:extLst>
                <a:ext uri="{FF2B5EF4-FFF2-40B4-BE49-F238E27FC236}">
                  <a16:creationId xmlns:a16="http://schemas.microsoft.com/office/drawing/2014/main" id="{4B6B3EDD-588F-03C7-E152-9D1BD7C98449}"/>
                </a:ext>
              </a:extLst>
            </p:cNvPr>
            <p:cNvGrpSpPr/>
            <p:nvPr/>
          </p:nvGrpSpPr>
          <p:grpSpPr>
            <a:xfrm>
              <a:off x="2549068" y="3685966"/>
              <a:ext cx="595035" cy="337088"/>
              <a:chOff x="2949175" y="3685966"/>
              <a:chExt cx="595035" cy="337088"/>
            </a:xfrm>
          </p:grpSpPr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C6AA2AA2-B294-4362-A02B-A7AA297EDE84}"/>
                  </a:ext>
                </a:extLst>
              </p:cNvPr>
              <p:cNvSpPr txBox="1"/>
              <p:nvPr/>
            </p:nvSpPr>
            <p:spPr>
              <a:xfrm>
                <a:off x="2949175" y="3715277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123274"/>
                    </a:solidFill>
                    <a:latin typeface="+mj-lt"/>
                    <a:cs typeface="Segoe UI" panose="020B0502040204020203" pitchFamily="34" charset="0"/>
                  </a:rPr>
                  <a:t>1985</a:t>
                </a:r>
              </a:p>
            </p:txBody>
          </p: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ADEF67D5-805F-4FF0-A189-AE405F3AF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8066" y="3685966"/>
                <a:ext cx="351469" cy="0"/>
              </a:xfrm>
              <a:prstGeom prst="line">
                <a:avLst/>
              </a:prstGeom>
              <a:ln w="76200">
                <a:solidFill>
                  <a:srgbClr val="123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Agrupar 22" descr="Início das operações da BM&amp;F.">
              <a:extLst>
                <a:ext uri="{FF2B5EF4-FFF2-40B4-BE49-F238E27FC236}">
                  <a16:creationId xmlns:a16="http://schemas.microsoft.com/office/drawing/2014/main" id="{62D05134-594F-4868-9CD1-8467BBE22339}"/>
                </a:ext>
              </a:extLst>
            </p:cNvPr>
            <p:cNvGrpSpPr/>
            <p:nvPr/>
          </p:nvGrpSpPr>
          <p:grpSpPr>
            <a:xfrm>
              <a:off x="2588028" y="2437980"/>
              <a:ext cx="1112149" cy="782151"/>
              <a:chOff x="4253090" y="3205153"/>
              <a:chExt cx="1601610" cy="1126379"/>
            </a:xfrm>
          </p:grpSpPr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9C3FABB9-1477-47A6-AB21-9CFEF01EF1BD}"/>
                  </a:ext>
                </a:extLst>
              </p:cNvPr>
              <p:cNvSpPr/>
              <p:nvPr/>
            </p:nvSpPr>
            <p:spPr>
              <a:xfrm>
                <a:off x="4253090" y="3205153"/>
                <a:ext cx="1601610" cy="93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17480">
                  <a:defRPr/>
                </a:pPr>
                <a:r>
                  <a:rPr lang="pt-BR" sz="1200" b="1" dirty="0">
                    <a:solidFill>
                      <a:srgbClr val="00B0EA"/>
                    </a:solidFill>
                    <a:latin typeface="+mj-lt"/>
                    <a:cs typeface="Segoe UI" panose="020B0502040204020203" pitchFamily="34" charset="0"/>
                  </a:rPr>
                  <a:t>Início</a:t>
                </a:r>
                <a:r>
                  <a:rPr lang="pt-BR" sz="1200" b="1" dirty="0">
                    <a:solidFill>
                      <a:srgbClr val="40404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pt-BR" sz="1200" dirty="0">
                    <a:latin typeface="+mj-lt"/>
                    <a:cs typeface="Segoe UI" panose="020B0502040204020203" pitchFamily="34" charset="0"/>
                  </a:rPr>
                  <a:t>das</a:t>
                </a:r>
              </a:p>
              <a:p>
                <a:pPr defTabSz="317480">
                  <a:defRPr/>
                </a:pPr>
                <a:r>
                  <a:rPr lang="pt-BR" sz="1200" dirty="0">
                    <a:latin typeface="+mj-lt"/>
                    <a:cs typeface="Segoe UI" panose="020B0502040204020203" pitchFamily="34" charset="0"/>
                  </a:rPr>
                  <a:t>Operações </a:t>
                </a:r>
                <a:br>
                  <a:rPr lang="pt-BR" sz="1200" dirty="0">
                    <a:latin typeface="+mj-lt"/>
                    <a:cs typeface="Segoe UI" panose="020B0502040204020203" pitchFamily="34" charset="0"/>
                  </a:rPr>
                </a:br>
                <a:r>
                  <a:rPr lang="pt-BR" sz="1200" dirty="0">
                    <a:latin typeface="+mj-lt"/>
                    <a:cs typeface="Segoe UI" panose="020B0502040204020203" pitchFamily="34" charset="0"/>
                  </a:rPr>
                  <a:t>da</a:t>
                </a:r>
                <a:endParaRPr lang="pt-BR" sz="1200" b="1" dirty="0">
                  <a:latin typeface="+mj-lt"/>
                  <a:cs typeface="Segoe UI" panose="020B0502040204020203" pitchFamily="34" charset="0"/>
                </a:endParaRPr>
              </a:p>
            </p:txBody>
          </p:sp>
          <p:pic>
            <p:nvPicPr>
              <p:cNvPr id="25" name="Picture 6" descr="Resultado de imagem para logo bmf">
                <a:extLst>
                  <a:ext uri="{FF2B5EF4-FFF2-40B4-BE49-F238E27FC236}">
                    <a16:creationId xmlns:a16="http://schemas.microsoft.com/office/drawing/2014/main" id="{F65DED2A-B8BA-4774-8A19-1433DDF2E0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clrChange>
                  <a:clrFrom>
                    <a:srgbClr val="FCFEFC"/>
                  </a:clrFrom>
                  <a:clrTo>
                    <a:srgbClr val="FCFEF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4534" y="3811422"/>
                <a:ext cx="518453" cy="52011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3AA87FD2-1FDF-4FF3-8C64-D8D3B8C17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2673668" y="3118139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Agrupar 90" descr="1986 - Início das Operações da Cetip">
            <a:extLst>
              <a:ext uri="{FF2B5EF4-FFF2-40B4-BE49-F238E27FC236}">
                <a16:creationId xmlns:a16="http://schemas.microsoft.com/office/drawing/2014/main" id="{E6ADBE9E-5B5B-273C-9B76-65474C94C9C4}"/>
              </a:ext>
            </a:extLst>
          </p:cNvPr>
          <p:cNvGrpSpPr/>
          <p:nvPr/>
        </p:nvGrpSpPr>
        <p:grpSpPr>
          <a:xfrm>
            <a:off x="1962123" y="3713615"/>
            <a:ext cx="2083192" cy="1895297"/>
            <a:chOff x="1962123" y="3713615"/>
            <a:chExt cx="2083192" cy="1895297"/>
          </a:xfrm>
        </p:grpSpPr>
        <p:grpSp>
          <p:nvGrpSpPr>
            <p:cNvPr id="81" name="Agrupar 80" descr="1986 Início das Operações da Cetip">
              <a:extLst>
                <a:ext uri="{FF2B5EF4-FFF2-40B4-BE49-F238E27FC236}">
                  <a16:creationId xmlns:a16="http://schemas.microsoft.com/office/drawing/2014/main" id="{48D3C6EC-16F5-B990-2A11-FF66E740D796}"/>
                </a:ext>
              </a:extLst>
            </p:cNvPr>
            <p:cNvGrpSpPr/>
            <p:nvPr/>
          </p:nvGrpSpPr>
          <p:grpSpPr>
            <a:xfrm>
              <a:off x="1962123" y="4158758"/>
              <a:ext cx="1673904" cy="1450154"/>
              <a:chOff x="1962123" y="4158758"/>
              <a:chExt cx="1673904" cy="1450154"/>
            </a:xfrm>
          </p:grpSpPr>
          <p:grpSp>
            <p:nvGrpSpPr>
              <p:cNvPr id="26" name="Agrupar 25" descr="Início das operações da Cetip.">
                <a:extLst>
                  <a:ext uri="{FF2B5EF4-FFF2-40B4-BE49-F238E27FC236}">
                    <a16:creationId xmlns:a16="http://schemas.microsoft.com/office/drawing/2014/main" id="{861C18E9-738E-4845-9CB8-87AFDD517607}"/>
                  </a:ext>
                </a:extLst>
              </p:cNvPr>
              <p:cNvGrpSpPr/>
              <p:nvPr/>
            </p:nvGrpSpPr>
            <p:grpSpPr>
              <a:xfrm>
                <a:off x="1962123" y="4692098"/>
                <a:ext cx="1673904" cy="916814"/>
                <a:chOff x="3708400" y="6527517"/>
                <a:chExt cx="2410596" cy="1320308"/>
              </a:xfrm>
            </p:grpSpPr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433C4657-F188-4930-B6D7-EBDCA0C221F3}"/>
                    </a:ext>
                  </a:extLst>
                </p:cNvPr>
                <p:cNvSpPr/>
                <p:nvPr/>
              </p:nvSpPr>
              <p:spPr>
                <a:xfrm>
                  <a:off x="3708400" y="6527517"/>
                  <a:ext cx="2410596" cy="6648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defTabSz="317480">
                    <a:defRPr/>
                  </a:pPr>
                  <a:r>
                    <a:rPr lang="pt-BR" sz="1200" b="1" dirty="0">
                      <a:solidFill>
                        <a:srgbClr val="00B0EA"/>
                      </a:solidFill>
                      <a:latin typeface="+mj-lt"/>
                      <a:cs typeface="Segoe UI" panose="020B0502040204020203" pitchFamily="34" charset="0"/>
                    </a:rPr>
                    <a:t>Início</a:t>
                  </a:r>
                  <a:r>
                    <a:rPr lang="pt-BR" sz="1200" b="1" dirty="0">
                      <a:solidFill>
                        <a:srgbClr val="404040"/>
                      </a:solidFill>
                      <a:latin typeface="+mj-lt"/>
                      <a:cs typeface="Segoe UI" panose="020B0502040204020203" pitchFamily="34" charset="0"/>
                    </a:rPr>
                    <a:t> </a:t>
                  </a:r>
                  <a:r>
                    <a:rPr lang="pt-BR" sz="1200" dirty="0">
                      <a:latin typeface="+mj-lt"/>
                      <a:cs typeface="Segoe UI" panose="020B0502040204020203" pitchFamily="34" charset="0"/>
                    </a:rPr>
                    <a:t>das</a:t>
                  </a:r>
                </a:p>
                <a:p>
                  <a:pPr algn="r" defTabSz="317480">
                    <a:defRPr/>
                  </a:pPr>
                  <a:r>
                    <a:rPr lang="pt-BR" sz="1200" dirty="0">
                      <a:latin typeface="+mj-lt"/>
                      <a:cs typeface="Segoe UI" panose="020B0502040204020203" pitchFamily="34" charset="0"/>
                    </a:rPr>
                    <a:t>Operações da</a:t>
                  </a:r>
                  <a:endParaRPr lang="pt-BR" sz="1200" b="1" dirty="0">
                    <a:latin typeface="+mj-lt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28" name="Imagem 133">
                  <a:extLst>
                    <a:ext uri="{FF2B5EF4-FFF2-40B4-BE49-F238E27FC236}">
                      <a16:creationId xmlns:a16="http://schemas.microsoft.com/office/drawing/2014/main" id="{2DB18CCF-883E-4D7B-980F-44BE57CBF4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44271" y="7198173"/>
                  <a:ext cx="554485" cy="6496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cxnSp>
            <p:nvCxnSpPr>
              <p:cNvPr id="74" name="Conector reto 73">
                <a:extLst>
                  <a:ext uri="{FF2B5EF4-FFF2-40B4-BE49-F238E27FC236}">
                    <a16:creationId xmlns:a16="http://schemas.microsoft.com/office/drawing/2014/main" id="{A40ABEDF-DBC2-4CBD-84B1-BA1E46F04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 rot="10800000" flipH="1" flipV="1">
                <a:off x="3563619" y="4158758"/>
                <a:ext cx="0" cy="458578"/>
              </a:xfrm>
              <a:prstGeom prst="line">
                <a:avLst/>
              </a:prstGeom>
              <a:ln>
                <a:solidFill>
                  <a:srgbClr val="40404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Agrupar 4" descr="1986">
              <a:extLst>
                <a:ext uri="{FF2B5EF4-FFF2-40B4-BE49-F238E27FC236}">
                  <a16:creationId xmlns:a16="http://schemas.microsoft.com/office/drawing/2014/main" id="{D2907601-2256-1EE7-6F56-F5584B99AC1E}"/>
                </a:ext>
              </a:extLst>
            </p:cNvPr>
            <p:cNvGrpSpPr/>
            <p:nvPr/>
          </p:nvGrpSpPr>
          <p:grpSpPr>
            <a:xfrm>
              <a:off x="3450280" y="3713615"/>
              <a:ext cx="595035" cy="351560"/>
              <a:chOff x="4054414" y="3713615"/>
              <a:chExt cx="595035" cy="351560"/>
            </a:xfrm>
          </p:grpSpPr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77079324-AE03-4B71-BD6A-E3088926ED33}"/>
                  </a:ext>
                </a:extLst>
              </p:cNvPr>
              <p:cNvSpPr txBox="1"/>
              <p:nvPr/>
            </p:nvSpPr>
            <p:spPr>
              <a:xfrm>
                <a:off x="4054414" y="3713615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123274"/>
                    </a:solidFill>
                    <a:latin typeface="+mj-lt"/>
                    <a:cs typeface="Segoe UI" panose="020B0502040204020203" pitchFamily="34" charset="0"/>
                  </a:rPr>
                  <a:t>1986</a:t>
                </a:r>
              </a:p>
            </p:txBody>
          </p:sp>
          <p:cxnSp>
            <p:nvCxnSpPr>
              <p:cNvPr id="61" name="Conector reto 60">
                <a:extLst>
                  <a:ext uri="{FF2B5EF4-FFF2-40B4-BE49-F238E27FC236}">
                    <a16:creationId xmlns:a16="http://schemas.microsoft.com/office/drawing/2014/main" id="{BD299789-43A0-445D-AA32-755BDC15B6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5517" y="4065175"/>
                <a:ext cx="351469" cy="0"/>
              </a:xfrm>
              <a:prstGeom prst="line">
                <a:avLst/>
              </a:prstGeom>
              <a:ln w="76200">
                <a:solidFill>
                  <a:srgbClr val="123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Agrupar 81" descr="2007 - Desmutualização da BOVESPA e da BM&amp;F e abertura de capital">
            <a:extLst>
              <a:ext uri="{FF2B5EF4-FFF2-40B4-BE49-F238E27FC236}">
                <a16:creationId xmlns:a16="http://schemas.microsoft.com/office/drawing/2014/main" id="{FDA0F6EA-6B07-EAED-B3D5-0B72AB3767D4}"/>
              </a:ext>
            </a:extLst>
          </p:cNvPr>
          <p:cNvGrpSpPr/>
          <p:nvPr/>
        </p:nvGrpSpPr>
        <p:grpSpPr>
          <a:xfrm>
            <a:off x="4351492" y="2399754"/>
            <a:ext cx="1809049" cy="1629881"/>
            <a:chOff x="4351492" y="2399754"/>
            <a:chExt cx="1809049" cy="1629881"/>
          </a:xfrm>
        </p:grpSpPr>
        <p:grpSp>
          <p:nvGrpSpPr>
            <p:cNvPr id="6" name="Agrupar 5" descr="2007">
              <a:extLst>
                <a:ext uri="{FF2B5EF4-FFF2-40B4-BE49-F238E27FC236}">
                  <a16:creationId xmlns:a16="http://schemas.microsoft.com/office/drawing/2014/main" id="{9E53E093-5521-3739-4285-67ED3B00A923}"/>
                </a:ext>
              </a:extLst>
            </p:cNvPr>
            <p:cNvGrpSpPr/>
            <p:nvPr/>
          </p:nvGrpSpPr>
          <p:grpSpPr>
            <a:xfrm>
              <a:off x="4351492" y="3685966"/>
              <a:ext cx="595035" cy="343669"/>
              <a:chOff x="5163874" y="3685966"/>
              <a:chExt cx="595035" cy="343669"/>
            </a:xfrm>
          </p:grpSpPr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B267B84-AECD-42BC-BB74-2D121EB9E582}"/>
                  </a:ext>
                </a:extLst>
              </p:cNvPr>
              <p:cNvSpPr txBox="1"/>
              <p:nvPr/>
            </p:nvSpPr>
            <p:spPr>
              <a:xfrm>
                <a:off x="5163874" y="3721858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123274"/>
                    </a:solidFill>
                    <a:latin typeface="+mj-lt"/>
                    <a:cs typeface="Segoe UI" panose="020B0502040204020203" pitchFamily="34" charset="0"/>
                  </a:rPr>
                  <a:t>2007</a:t>
                </a:r>
              </a:p>
            </p:txBody>
          </p: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27EAD5B6-572C-449B-BBEF-70C433C4F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2969" y="3685966"/>
                <a:ext cx="351469" cy="0"/>
              </a:xfrm>
              <a:prstGeom prst="line">
                <a:avLst/>
              </a:prstGeom>
              <a:ln w="76200">
                <a:solidFill>
                  <a:srgbClr val="123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CE388DC5-FBB3-4860-907B-2886A315BEC4}"/>
                </a:ext>
              </a:extLst>
            </p:cNvPr>
            <p:cNvSpPr/>
            <p:nvPr/>
          </p:nvSpPr>
          <p:spPr>
            <a:xfrm>
              <a:off x="4366609" y="2399754"/>
              <a:ext cx="17939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17480">
                <a:defRPr/>
              </a:pPr>
              <a:r>
                <a:rPr lang="pt-BR" sz="1200" b="1" dirty="0">
                  <a:solidFill>
                    <a:srgbClr val="00B0EA"/>
                  </a:solidFill>
                  <a:latin typeface="+mj-lt"/>
                  <a:cs typeface="Segoe UI" panose="020B0502040204020203" pitchFamily="34" charset="0"/>
                </a:rPr>
                <a:t>Desmutualização </a:t>
              </a:r>
              <a:r>
                <a:rPr lang="pt-BR" sz="1200" dirty="0">
                  <a:latin typeface="+mj-lt"/>
                  <a:cs typeface="Segoe UI" panose="020B0502040204020203" pitchFamily="34" charset="0"/>
                </a:rPr>
                <a:t>da BOVESPA e da BM&amp;F e abertura de capital </a:t>
              </a:r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A03D3FAE-E618-4860-B6F2-13829B472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4437346" y="3118139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Agrupar 82" descr="2008 - Combinação entre BOVESPA e BM&amp;F (BM&amp;FBOVESPA)">
            <a:extLst>
              <a:ext uri="{FF2B5EF4-FFF2-40B4-BE49-F238E27FC236}">
                <a16:creationId xmlns:a16="http://schemas.microsoft.com/office/drawing/2014/main" id="{AA67050E-3930-C681-E202-03C49B28AE2C}"/>
              </a:ext>
            </a:extLst>
          </p:cNvPr>
          <p:cNvGrpSpPr/>
          <p:nvPr/>
        </p:nvGrpSpPr>
        <p:grpSpPr>
          <a:xfrm>
            <a:off x="3563618" y="3713615"/>
            <a:ext cx="2284121" cy="1625598"/>
            <a:chOff x="3563618" y="3713615"/>
            <a:chExt cx="2284121" cy="1625598"/>
          </a:xfrm>
        </p:grpSpPr>
        <p:grpSp>
          <p:nvGrpSpPr>
            <p:cNvPr id="7" name="Agrupar 6" descr="2008">
              <a:extLst>
                <a:ext uri="{FF2B5EF4-FFF2-40B4-BE49-F238E27FC236}">
                  <a16:creationId xmlns:a16="http://schemas.microsoft.com/office/drawing/2014/main" id="{65824D43-5ABC-2DB8-6C40-D7522F57AA8F}"/>
                </a:ext>
              </a:extLst>
            </p:cNvPr>
            <p:cNvGrpSpPr/>
            <p:nvPr/>
          </p:nvGrpSpPr>
          <p:grpSpPr>
            <a:xfrm>
              <a:off x="5252704" y="3713615"/>
              <a:ext cx="595035" cy="351560"/>
              <a:chOff x="6263010" y="3713615"/>
              <a:chExt cx="595035" cy="351560"/>
            </a:xfrm>
          </p:grpSpPr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92E9B49-E3B8-48EC-8F5D-94EE25D7556B}"/>
                  </a:ext>
                </a:extLst>
              </p:cNvPr>
              <p:cNvSpPr txBox="1"/>
              <p:nvPr/>
            </p:nvSpPr>
            <p:spPr>
              <a:xfrm>
                <a:off x="6263010" y="3713615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123274"/>
                    </a:solidFill>
                    <a:latin typeface="+mj-lt"/>
                    <a:cs typeface="Segoe UI" panose="020B0502040204020203" pitchFamily="34" charset="0"/>
                  </a:rPr>
                  <a:t>2008</a:t>
                </a:r>
              </a:p>
            </p:txBody>
          </p: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187DBE14-BB86-4039-8933-8CAF2BB65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0420" y="4065175"/>
                <a:ext cx="351469" cy="0"/>
              </a:xfrm>
              <a:prstGeom prst="line">
                <a:avLst/>
              </a:prstGeom>
              <a:ln w="76200">
                <a:solidFill>
                  <a:srgbClr val="123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87E5B42E-46EF-44E4-9C02-F186002BB478}"/>
                </a:ext>
              </a:extLst>
            </p:cNvPr>
            <p:cNvSpPr/>
            <p:nvPr/>
          </p:nvSpPr>
          <p:spPr>
            <a:xfrm>
              <a:off x="3563618" y="4692882"/>
              <a:ext cx="22331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317480">
                <a:defRPr/>
              </a:pPr>
              <a:r>
                <a:rPr lang="pt-BR" sz="1200" b="1" dirty="0">
                  <a:solidFill>
                    <a:srgbClr val="00B0EA"/>
                  </a:solidFill>
                  <a:latin typeface="+mj-lt"/>
                  <a:cs typeface="Segoe UI" panose="020B0502040204020203" pitchFamily="34" charset="0"/>
                </a:rPr>
                <a:t>Combinação</a:t>
              </a:r>
              <a:r>
                <a:rPr lang="pt-BR" sz="1200" b="1" dirty="0">
                  <a:solidFill>
                    <a:srgbClr val="404040"/>
                  </a:solidFill>
                  <a:latin typeface="+mj-lt"/>
                  <a:cs typeface="Segoe UI" panose="020B0502040204020203" pitchFamily="34" charset="0"/>
                </a:rPr>
                <a:t> </a:t>
              </a:r>
              <a:br>
                <a:rPr lang="pt-BR" sz="1200" b="1" dirty="0">
                  <a:solidFill>
                    <a:srgbClr val="404040"/>
                  </a:solidFill>
                  <a:latin typeface="+mj-lt"/>
                  <a:cs typeface="Segoe UI" panose="020B0502040204020203" pitchFamily="34" charset="0"/>
                </a:rPr>
              </a:br>
              <a:r>
                <a:rPr lang="pt-BR" sz="1200" dirty="0">
                  <a:latin typeface="+mj-lt"/>
                  <a:cs typeface="Segoe UI" panose="020B0502040204020203" pitchFamily="34" charset="0"/>
                </a:rPr>
                <a:t>entre BOVESPA </a:t>
              </a:r>
              <a:br>
                <a:rPr lang="pt-BR" sz="1200" dirty="0">
                  <a:latin typeface="+mj-lt"/>
                  <a:cs typeface="Segoe UI" panose="020B0502040204020203" pitchFamily="34" charset="0"/>
                </a:rPr>
              </a:br>
              <a:r>
                <a:rPr lang="pt-BR" sz="1200" dirty="0">
                  <a:latin typeface="+mj-lt"/>
                  <a:cs typeface="Segoe UI" panose="020B0502040204020203" pitchFamily="34" charset="0"/>
                </a:rPr>
                <a:t>e BM&amp;F (BM&amp;FBOVESPA)</a:t>
              </a:r>
            </a:p>
          </p:txBody>
        </p: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3170C882-44C2-411F-9370-FEEE473D9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5702074" y="4158758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Agrupar 83" descr="2009 - Desmutualização da Cetip e abertura de capital">
            <a:extLst>
              <a:ext uri="{FF2B5EF4-FFF2-40B4-BE49-F238E27FC236}">
                <a16:creationId xmlns:a16="http://schemas.microsoft.com/office/drawing/2014/main" id="{5A717A39-35C2-CDC5-B47F-E716A3AD039A}"/>
              </a:ext>
            </a:extLst>
          </p:cNvPr>
          <p:cNvGrpSpPr/>
          <p:nvPr/>
        </p:nvGrpSpPr>
        <p:grpSpPr>
          <a:xfrm>
            <a:off x="6153916" y="2436244"/>
            <a:ext cx="1782977" cy="1586810"/>
            <a:chOff x="6153916" y="2436244"/>
            <a:chExt cx="1782977" cy="1586810"/>
          </a:xfrm>
        </p:grpSpPr>
        <p:grpSp>
          <p:nvGrpSpPr>
            <p:cNvPr id="8" name="Agrupar 7" descr="2009">
              <a:extLst>
                <a:ext uri="{FF2B5EF4-FFF2-40B4-BE49-F238E27FC236}">
                  <a16:creationId xmlns:a16="http://schemas.microsoft.com/office/drawing/2014/main" id="{70C9303D-69DE-B1E5-2AFB-0C1F739152AD}"/>
                </a:ext>
              </a:extLst>
            </p:cNvPr>
            <p:cNvGrpSpPr/>
            <p:nvPr/>
          </p:nvGrpSpPr>
          <p:grpSpPr>
            <a:xfrm>
              <a:off x="6153916" y="3685966"/>
              <a:ext cx="595035" cy="337088"/>
              <a:chOff x="7364455" y="3685966"/>
              <a:chExt cx="595035" cy="337088"/>
            </a:xfrm>
          </p:grpSpPr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8CB2A7ED-781E-498E-8C63-BC3B3629FC61}"/>
                  </a:ext>
                </a:extLst>
              </p:cNvPr>
              <p:cNvSpPr txBox="1"/>
              <p:nvPr/>
            </p:nvSpPr>
            <p:spPr>
              <a:xfrm>
                <a:off x="7364455" y="3715277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123274"/>
                    </a:solidFill>
                    <a:latin typeface="+mj-lt"/>
                    <a:cs typeface="Segoe UI" panose="020B0502040204020203" pitchFamily="34" charset="0"/>
                  </a:rPr>
                  <a:t>2009</a:t>
                </a:r>
              </a:p>
            </p:txBody>
          </p:sp>
          <p:cxnSp>
            <p:nvCxnSpPr>
              <p:cNvPr id="64" name="Conector reto 63">
                <a:extLst>
                  <a:ext uri="{FF2B5EF4-FFF2-40B4-BE49-F238E27FC236}">
                    <a16:creationId xmlns:a16="http://schemas.microsoft.com/office/drawing/2014/main" id="{B8E0ED4D-9345-48CB-A2EC-DA751FD03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67871" y="3685966"/>
                <a:ext cx="351469" cy="0"/>
              </a:xfrm>
              <a:prstGeom prst="line">
                <a:avLst/>
              </a:prstGeom>
              <a:ln w="76200">
                <a:solidFill>
                  <a:srgbClr val="123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9AA9B5-63BD-4422-A21A-39EE18A5012D}"/>
                </a:ext>
              </a:extLst>
            </p:cNvPr>
            <p:cNvSpPr/>
            <p:nvPr/>
          </p:nvSpPr>
          <p:spPr>
            <a:xfrm>
              <a:off x="6186219" y="2436244"/>
              <a:ext cx="1750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17480">
                <a:defRPr/>
              </a:pPr>
              <a:r>
                <a:rPr lang="pt-BR" sz="1200" b="1" dirty="0">
                  <a:solidFill>
                    <a:srgbClr val="00B0EA"/>
                  </a:solidFill>
                  <a:latin typeface="+mj-lt"/>
                  <a:cs typeface="Segoe UI" panose="020B0502040204020203" pitchFamily="34" charset="0"/>
                </a:rPr>
                <a:t>Desmutualização </a:t>
              </a:r>
              <a:r>
                <a:rPr lang="pt-BR" sz="1200" dirty="0">
                  <a:latin typeface="+mj-lt"/>
                  <a:cs typeface="Segoe UI" panose="020B0502040204020203" pitchFamily="34" charset="0"/>
                </a:rPr>
                <a:t>da Cetip e abertura de capital</a:t>
              </a:r>
            </a:p>
          </p:txBody>
        </p: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1068A444-E0BF-4020-94A4-7630C616B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6266611" y="3118139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Agrupar 84" descr="2010 - Aquisição da GRV solutions, segmento de infraestrutura para financiamento">
            <a:extLst>
              <a:ext uri="{FF2B5EF4-FFF2-40B4-BE49-F238E27FC236}">
                <a16:creationId xmlns:a16="http://schemas.microsoft.com/office/drawing/2014/main" id="{DC0BE28C-6B4F-D902-9B4C-2614126B2D84}"/>
              </a:ext>
            </a:extLst>
          </p:cNvPr>
          <p:cNvGrpSpPr/>
          <p:nvPr/>
        </p:nvGrpSpPr>
        <p:grpSpPr>
          <a:xfrm>
            <a:off x="5438257" y="3713615"/>
            <a:ext cx="2211906" cy="1994294"/>
            <a:chOff x="5438257" y="3713615"/>
            <a:chExt cx="2211906" cy="1994294"/>
          </a:xfrm>
        </p:grpSpPr>
        <p:grpSp>
          <p:nvGrpSpPr>
            <p:cNvPr id="9" name="Agrupar 8" descr="2010">
              <a:extLst>
                <a:ext uri="{FF2B5EF4-FFF2-40B4-BE49-F238E27FC236}">
                  <a16:creationId xmlns:a16="http://schemas.microsoft.com/office/drawing/2014/main" id="{2ED7CCF1-E5B2-FEF7-033F-94C7349F633E}"/>
                </a:ext>
              </a:extLst>
            </p:cNvPr>
            <p:cNvGrpSpPr/>
            <p:nvPr/>
          </p:nvGrpSpPr>
          <p:grpSpPr>
            <a:xfrm>
              <a:off x="7055128" y="3713615"/>
              <a:ext cx="595035" cy="351560"/>
              <a:chOff x="8455942" y="3713615"/>
              <a:chExt cx="595035" cy="351560"/>
            </a:xfrm>
          </p:grpSpPr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59F56BD0-0828-4888-816C-D677C63B09AB}"/>
                  </a:ext>
                </a:extLst>
              </p:cNvPr>
              <p:cNvSpPr txBox="1"/>
              <p:nvPr/>
            </p:nvSpPr>
            <p:spPr>
              <a:xfrm>
                <a:off x="8455942" y="3713615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123274"/>
                    </a:solidFill>
                    <a:latin typeface="+mj-lt"/>
                    <a:cs typeface="Segoe UI" panose="020B0502040204020203" pitchFamily="34" charset="0"/>
                  </a:rPr>
                  <a:t>2010</a:t>
                </a:r>
              </a:p>
            </p:txBody>
          </p:sp>
          <p:cxnSp>
            <p:nvCxnSpPr>
              <p:cNvPr id="65" name="Conector reto 64">
                <a:extLst>
                  <a:ext uri="{FF2B5EF4-FFF2-40B4-BE49-F238E27FC236}">
                    <a16:creationId xmlns:a16="http://schemas.microsoft.com/office/drawing/2014/main" id="{47B8117C-F0BA-43E6-881D-8CA4E244B1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5322" y="4065175"/>
                <a:ext cx="351469" cy="0"/>
              </a:xfrm>
              <a:prstGeom prst="line">
                <a:avLst/>
              </a:prstGeom>
              <a:ln w="76200">
                <a:solidFill>
                  <a:srgbClr val="123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D2A757C5-5248-409C-B717-643714BFD83F}"/>
                </a:ext>
              </a:extLst>
            </p:cNvPr>
            <p:cNvSpPr/>
            <p:nvPr/>
          </p:nvSpPr>
          <p:spPr>
            <a:xfrm>
              <a:off x="5438257" y="4692246"/>
              <a:ext cx="183560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317480">
                <a:defRPr/>
              </a:pPr>
              <a:r>
                <a:rPr lang="pt-BR" sz="1200" b="1" dirty="0">
                  <a:solidFill>
                    <a:srgbClr val="00B0EA"/>
                  </a:solidFill>
                  <a:latin typeface="+mj-lt"/>
                  <a:cs typeface="Segoe UI" panose="020B0502040204020203" pitchFamily="34" charset="0"/>
                </a:rPr>
                <a:t>Aquisição </a:t>
              </a:r>
              <a:br>
                <a:rPr lang="pt-BR" sz="1200" b="1" dirty="0">
                  <a:solidFill>
                    <a:srgbClr val="404040"/>
                  </a:solidFill>
                  <a:latin typeface="+mj-lt"/>
                  <a:cs typeface="Segoe UI" panose="020B0502040204020203" pitchFamily="34" charset="0"/>
                </a:rPr>
              </a:br>
              <a:r>
                <a:rPr lang="pt-BR" sz="1200" dirty="0">
                  <a:latin typeface="+mj-lt"/>
                  <a:cs typeface="Segoe UI" panose="020B0502040204020203" pitchFamily="34" charset="0"/>
                </a:rPr>
                <a:t>da GRV solutions, </a:t>
              </a:r>
              <a:br>
                <a:rPr lang="pt-BR" sz="1200" dirty="0">
                  <a:latin typeface="+mj-lt"/>
                  <a:cs typeface="Segoe UI" panose="020B0502040204020203" pitchFamily="34" charset="0"/>
                </a:rPr>
              </a:br>
              <a:r>
                <a:rPr lang="pt-BR" sz="1200" dirty="0">
                  <a:latin typeface="+mj-lt"/>
                  <a:cs typeface="Segoe UI" panose="020B0502040204020203" pitchFamily="34" charset="0"/>
                </a:rPr>
                <a:t>segmento </a:t>
              </a:r>
              <a:br>
                <a:rPr lang="pt-BR" sz="1200" dirty="0">
                  <a:latin typeface="+mj-lt"/>
                  <a:cs typeface="Segoe UI" panose="020B0502040204020203" pitchFamily="34" charset="0"/>
                </a:rPr>
              </a:br>
              <a:r>
                <a:rPr lang="pt-BR" sz="1200" dirty="0">
                  <a:latin typeface="+mj-lt"/>
                  <a:cs typeface="Segoe UI" panose="020B0502040204020203" pitchFamily="34" charset="0"/>
                </a:rPr>
                <a:t>de infraestrutura</a:t>
              </a:r>
            </a:p>
            <a:p>
              <a:pPr algn="r" defTabSz="317480">
                <a:defRPr/>
              </a:pPr>
              <a:r>
                <a:rPr lang="pt-BR" sz="1200" dirty="0">
                  <a:latin typeface="+mj-lt"/>
                  <a:cs typeface="Segoe UI" panose="020B0502040204020203" pitchFamily="34" charset="0"/>
                </a:rPr>
                <a:t>para financiamento</a:t>
              </a:r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6B7A69FB-B986-4F7E-9FED-542B6BD77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7164508" y="4158758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Agrupar 85" descr="2017 - Resultado da combinação entre BM&amp;FBOVESPA e Cetip">
            <a:extLst>
              <a:ext uri="{FF2B5EF4-FFF2-40B4-BE49-F238E27FC236}">
                <a16:creationId xmlns:a16="http://schemas.microsoft.com/office/drawing/2014/main" id="{F4F62468-DCAD-5413-6AF3-0EA1DD8FF40A}"/>
              </a:ext>
            </a:extLst>
          </p:cNvPr>
          <p:cNvGrpSpPr/>
          <p:nvPr/>
        </p:nvGrpSpPr>
        <p:grpSpPr>
          <a:xfrm>
            <a:off x="7821300" y="1270973"/>
            <a:ext cx="1704942" cy="2750419"/>
            <a:chOff x="7821300" y="1270973"/>
            <a:chExt cx="1704942" cy="2750419"/>
          </a:xfrm>
        </p:grpSpPr>
        <p:grpSp>
          <p:nvGrpSpPr>
            <p:cNvPr id="10" name="Agrupar 9" descr="2017">
              <a:extLst>
                <a:ext uri="{FF2B5EF4-FFF2-40B4-BE49-F238E27FC236}">
                  <a16:creationId xmlns:a16="http://schemas.microsoft.com/office/drawing/2014/main" id="{AB6BD2CB-0A76-C4A5-7CD6-E1D2C2501A43}"/>
                </a:ext>
              </a:extLst>
            </p:cNvPr>
            <p:cNvGrpSpPr/>
            <p:nvPr/>
          </p:nvGrpSpPr>
          <p:grpSpPr>
            <a:xfrm>
              <a:off x="7956340" y="3685966"/>
              <a:ext cx="595035" cy="335426"/>
              <a:chOff x="9563137" y="3685966"/>
              <a:chExt cx="595035" cy="335426"/>
            </a:xfrm>
          </p:grpSpPr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ADF1187F-3CE4-4F7C-B698-F3D8D77F63B8}"/>
                  </a:ext>
                </a:extLst>
              </p:cNvPr>
              <p:cNvSpPr txBox="1"/>
              <p:nvPr/>
            </p:nvSpPr>
            <p:spPr>
              <a:xfrm>
                <a:off x="9563137" y="3713615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chemeClr val="accent3"/>
                    </a:solidFill>
                    <a:latin typeface="+mj-lt"/>
                    <a:cs typeface="Segoe UI" panose="020B0502040204020203" pitchFamily="34" charset="0"/>
                  </a:rPr>
                  <a:t>2017</a:t>
                </a:r>
              </a:p>
            </p:txBody>
          </p:sp>
          <p:cxnSp>
            <p:nvCxnSpPr>
              <p:cNvPr id="66" name="Conector reto 65">
                <a:extLst>
                  <a:ext uri="{FF2B5EF4-FFF2-40B4-BE49-F238E27FC236}">
                    <a16:creationId xmlns:a16="http://schemas.microsoft.com/office/drawing/2014/main" id="{D4C47792-4038-4DF1-8938-C276AAC8E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62773" y="3685966"/>
                <a:ext cx="351469" cy="0"/>
              </a:xfrm>
              <a:prstGeom prst="line">
                <a:avLst/>
              </a:prstGeom>
              <a:ln w="762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Agrupar 32" descr="Resultado da combinação entre BM&amp;FBOVESPA e Cetip.">
              <a:extLst>
                <a:ext uri="{FF2B5EF4-FFF2-40B4-BE49-F238E27FC236}">
                  <a16:creationId xmlns:a16="http://schemas.microsoft.com/office/drawing/2014/main" id="{B047591C-DFC9-4EEF-9DE2-67917DEC9D04}"/>
                </a:ext>
              </a:extLst>
            </p:cNvPr>
            <p:cNvGrpSpPr/>
            <p:nvPr/>
          </p:nvGrpSpPr>
          <p:grpSpPr>
            <a:xfrm>
              <a:off x="7821300" y="1270973"/>
              <a:ext cx="1704942" cy="1830713"/>
              <a:chOff x="13565180" y="1600740"/>
              <a:chExt cx="2455294" cy="2636416"/>
            </a:xfrm>
          </p:grpSpPr>
          <p:pic>
            <p:nvPicPr>
              <p:cNvPr id="34" name="Imagem 33" descr="Uma imagem contendo placa, placar, vermelho, pessoas&#10;&#10;Descrição gerada automaticamente">
                <a:extLst>
                  <a:ext uri="{FF2B5EF4-FFF2-40B4-BE49-F238E27FC236}">
                    <a16:creationId xmlns:a16="http://schemas.microsoft.com/office/drawing/2014/main" id="{3B3094FC-CD77-4414-A239-EC30F02B1B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565180" y="1600740"/>
                <a:ext cx="1518904" cy="976026"/>
              </a:xfrm>
              <a:prstGeom prst="rect">
                <a:avLst/>
              </a:prstGeom>
            </p:spPr>
          </p:pic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D90CA9AC-D086-462D-9489-7B68D4D5F3EC}"/>
                  </a:ext>
                </a:extLst>
              </p:cNvPr>
              <p:cNvSpPr/>
              <p:nvPr/>
            </p:nvSpPr>
            <p:spPr>
              <a:xfrm>
                <a:off x="13814377" y="2774496"/>
                <a:ext cx="2206097" cy="1462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317480">
                  <a:defRPr/>
                </a:pPr>
                <a:r>
                  <a:rPr lang="pt-BR" sz="1200" dirty="0">
                    <a:latin typeface="+mj-lt"/>
                    <a:cs typeface="Arial" panose="020B0604020202020204" pitchFamily="34" charset="0"/>
                  </a:rPr>
                  <a:t>Resultado da </a:t>
                </a:r>
                <a:br>
                  <a:rPr lang="pt-BR" sz="1200" dirty="0">
                    <a:latin typeface="+mj-lt"/>
                    <a:cs typeface="Arial" panose="020B0604020202020204" pitchFamily="34" charset="0"/>
                  </a:rPr>
                </a:br>
                <a:r>
                  <a:rPr lang="pt-BR" sz="1200" dirty="0">
                    <a:latin typeface="+mj-lt"/>
                    <a:cs typeface="Arial" panose="020B0604020202020204" pitchFamily="34" charset="0"/>
                  </a:rPr>
                  <a:t>combinação </a:t>
                </a:r>
                <a:br>
                  <a:rPr lang="pt-BR" sz="1200" dirty="0">
                    <a:latin typeface="+mj-lt"/>
                    <a:cs typeface="Arial" panose="020B0604020202020204" pitchFamily="34" charset="0"/>
                  </a:rPr>
                </a:br>
                <a:r>
                  <a:rPr lang="pt-BR" sz="1200" dirty="0">
                    <a:latin typeface="+mj-lt"/>
                    <a:cs typeface="Arial" panose="020B0604020202020204" pitchFamily="34" charset="0"/>
                  </a:rPr>
                  <a:t>entre BM&amp;FBOVESPA </a:t>
                </a:r>
                <a:br>
                  <a:rPr lang="pt-BR" sz="1200" dirty="0">
                    <a:latin typeface="+mj-lt"/>
                    <a:cs typeface="Arial" panose="020B0604020202020204" pitchFamily="34" charset="0"/>
                  </a:rPr>
                </a:br>
                <a:r>
                  <a:rPr lang="pt-BR" sz="1200" dirty="0">
                    <a:latin typeface="+mj-lt"/>
                    <a:cs typeface="Arial" panose="020B0604020202020204" pitchFamily="34" charset="0"/>
                  </a:rPr>
                  <a:t>e Cetip</a:t>
                </a:r>
              </a:p>
            </p:txBody>
          </p:sp>
        </p:grp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4925818D-C673-408A-A3DE-9819C1972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8054786" y="3118139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Agrupar 86" descr="2019 - Aquisição das empresas PD Tec e BLK Sistemas Financeiros">
            <a:extLst>
              <a:ext uri="{FF2B5EF4-FFF2-40B4-BE49-F238E27FC236}">
                <a16:creationId xmlns:a16="http://schemas.microsoft.com/office/drawing/2014/main" id="{CBE0849D-47EF-5AC0-33F1-C0DE30C6B990}"/>
              </a:ext>
            </a:extLst>
          </p:cNvPr>
          <p:cNvGrpSpPr/>
          <p:nvPr/>
        </p:nvGrpSpPr>
        <p:grpSpPr>
          <a:xfrm>
            <a:off x="7299913" y="3713615"/>
            <a:ext cx="2152674" cy="2001581"/>
            <a:chOff x="7299913" y="3713615"/>
            <a:chExt cx="2152674" cy="2001581"/>
          </a:xfrm>
        </p:grpSpPr>
        <p:grpSp>
          <p:nvGrpSpPr>
            <p:cNvPr id="11" name="Agrupar 10" descr="2019">
              <a:extLst>
                <a:ext uri="{FF2B5EF4-FFF2-40B4-BE49-F238E27FC236}">
                  <a16:creationId xmlns:a16="http://schemas.microsoft.com/office/drawing/2014/main" id="{EE2B9E91-1022-AC62-D733-8A6A1197D1E6}"/>
                </a:ext>
              </a:extLst>
            </p:cNvPr>
            <p:cNvGrpSpPr/>
            <p:nvPr/>
          </p:nvGrpSpPr>
          <p:grpSpPr>
            <a:xfrm>
              <a:off x="8857552" y="3713615"/>
              <a:ext cx="595035" cy="351560"/>
              <a:chOff x="10652365" y="3713615"/>
              <a:chExt cx="595035" cy="351560"/>
            </a:xfrm>
          </p:grpSpPr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A0821BF1-BA5E-4B48-8B59-059F92213A1E}"/>
                  </a:ext>
                </a:extLst>
              </p:cNvPr>
              <p:cNvSpPr txBox="1"/>
              <p:nvPr/>
            </p:nvSpPr>
            <p:spPr>
              <a:xfrm>
                <a:off x="10652365" y="3713615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00B0EA"/>
                    </a:solidFill>
                    <a:latin typeface="+mj-lt"/>
                    <a:cs typeface="Segoe UI" panose="020B0502040204020203" pitchFamily="34" charset="0"/>
                  </a:rPr>
                  <a:t>2019</a:t>
                </a:r>
              </a:p>
            </p:txBody>
          </p:sp>
          <p:cxnSp>
            <p:nvCxnSpPr>
              <p:cNvPr id="67" name="Conector reto 66">
                <a:extLst>
                  <a:ext uri="{FF2B5EF4-FFF2-40B4-BE49-F238E27FC236}">
                    <a16:creationId xmlns:a16="http://schemas.microsoft.com/office/drawing/2014/main" id="{842BA036-37A3-42A3-8B0C-6ACDFA2897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60227" y="4065175"/>
                <a:ext cx="351469" cy="0"/>
              </a:xfrm>
              <a:prstGeom prst="line">
                <a:avLst/>
              </a:prstGeom>
              <a:ln w="76200">
                <a:solidFill>
                  <a:srgbClr val="00B0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61B4E489-A80C-4426-9002-AC8470BFC7C6}"/>
                </a:ext>
              </a:extLst>
            </p:cNvPr>
            <p:cNvSpPr/>
            <p:nvPr/>
          </p:nvSpPr>
          <p:spPr>
            <a:xfrm>
              <a:off x="7299913" y="4699533"/>
              <a:ext cx="172349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317480">
                <a:defRPr/>
              </a:pPr>
              <a:r>
                <a:rPr lang="pt-BR" sz="1200" b="1" dirty="0">
                  <a:solidFill>
                    <a:srgbClr val="00B0EA"/>
                  </a:solidFill>
                  <a:latin typeface="+mj-lt"/>
                  <a:cs typeface="Segoe UI" panose="020B0502040204020203" pitchFamily="34" charset="0"/>
                </a:rPr>
                <a:t>Aquisição </a:t>
              </a:r>
              <a:br>
                <a:rPr lang="pt-BR" sz="1200" b="1" dirty="0">
                  <a:solidFill>
                    <a:srgbClr val="404040"/>
                  </a:solidFill>
                  <a:latin typeface="+mj-lt"/>
                  <a:cs typeface="Segoe UI" panose="020B0502040204020203" pitchFamily="34" charset="0"/>
                </a:rPr>
              </a:br>
              <a:r>
                <a:rPr lang="pt-BR" sz="1200" dirty="0">
                  <a:latin typeface="+mj-lt"/>
                  <a:cs typeface="Segoe UI" panose="020B0502040204020203" pitchFamily="34" charset="0"/>
                </a:rPr>
                <a:t>das empresas </a:t>
              </a:r>
              <a:br>
                <a:rPr lang="pt-BR" sz="1200" dirty="0">
                  <a:latin typeface="+mj-lt"/>
                  <a:cs typeface="Segoe UI" panose="020B0502040204020203" pitchFamily="34" charset="0"/>
                </a:rPr>
              </a:br>
              <a:r>
                <a:rPr lang="pt-BR" sz="1200" dirty="0">
                  <a:latin typeface="+mj-lt"/>
                  <a:cs typeface="Segoe UI" panose="020B0502040204020203" pitchFamily="34" charset="0"/>
                </a:rPr>
                <a:t>PD Tec</a:t>
              </a:r>
              <a:br>
                <a:rPr lang="pt-BR" sz="1200" dirty="0">
                  <a:latin typeface="+mj-lt"/>
                  <a:cs typeface="Segoe UI" panose="020B0502040204020203" pitchFamily="34" charset="0"/>
                </a:rPr>
              </a:br>
              <a:r>
                <a:rPr lang="pt-BR" sz="1200" dirty="0">
                  <a:latin typeface="+mj-lt"/>
                  <a:cs typeface="Segoe UI" panose="020B0502040204020203" pitchFamily="34" charset="0"/>
                </a:rPr>
                <a:t>e BLK Sistemas Financeiros</a:t>
              </a:r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B4E00E14-8315-44AB-B4BD-C3878EFB3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8930340" y="4158758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Agrupar 87" descr="2021 - Aquisição da Neoway e lançamento da L4 Venture Builder">
            <a:extLst>
              <a:ext uri="{FF2B5EF4-FFF2-40B4-BE49-F238E27FC236}">
                <a16:creationId xmlns:a16="http://schemas.microsoft.com/office/drawing/2014/main" id="{9B8819BB-4E39-D56E-687F-B8300384377E}"/>
              </a:ext>
            </a:extLst>
          </p:cNvPr>
          <p:cNvGrpSpPr/>
          <p:nvPr/>
        </p:nvGrpSpPr>
        <p:grpSpPr>
          <a:xfrm>
            <a:off x="9758764" y="2259493"/>
            <a:ext cx="1432331" cy="1761899"/>
            <a:chOff x="9758764" y="2259493"/>
            <a:chExt cx="1432331" cy="1761899"/>
          </a:xfrm>
        </p:grpSpPr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92FA6DB1-983C-3416-B693-BAC23E565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9842961" y="3118139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E8CCBAC4-693E-2F45-F7C0-9ABEAEC8A20D}"/>
                </a:ext>
              </a:extLst>
            </p:cNvPr>
            <p:cNvSpPr/>
            <p:nvPr/>
          </p:nvSpPr>
          <p:spPr>
            <a:xfrm>
              <a:off x="9803598" y="2259493"/>
              <a:ext cx="138749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17480">
                <a:defRPr/>
              </a:pPr>
              <a:r>
                <a:rPr lang="pt-BR" sz="1200" b="1" dirty="0">
                  <a:solidFill>
                    <a:srgbClr val="00B0EA"/>
                  </a:solidFill>
                  <a:latin typeface="+mj-lt"/>
                  <a:cs typeface="Segoe UI" panose="020B0502040204020203" pitchFamily="34" charset="0"/>
                </a:rPr>
                <a:t>Aquisição </a:t>
              </a:r>
              <a:r>
                <a:rPr lang="pt-BR" sz="1200" dirty="0">
                  <a:latin typeface="+mj-lt"/>
                  <a:cs typeface="Segoe UI" panose="020B0502040204020203" pitchFamily="34" charset="0"/>
                </a:rPr>
                <a:t>da </a:t>
              </a:r>
              <a:br>
                <a:rPr lang="pt-BR" sz="1200" dirty="0">
                  <a:latin typeface="+mj-lt"/>
                  <a:cs typeface="Segoe UI" panose="020B0502040204020203" pitchFamily="34" charset="0"/>
                </a:rPr>
              </a:br>
              <a:r>
                <a:rPr lang="pt-BR" sz="1200" dirty="0" err="1">
                  <a:latin typeface="+mj-lt"/>
                  <a:cs typeface="Segoe UI" panose="020B0502040204020203" pitchFamily="34" charset="0"/>
                </a:rPr>
                <a:t>Neoway</a:t>
              </a:r>
              <a:r>
                <a:rPr lang="pt-BR" sz="1200" dirty="0">
                  <a:latin typeface="+mj-lt"/>
                  <a:cs typeface="Segoe UI" panose="020B0502040204020203" pitchFamily="34" charset="0"/>
                </a:rPr>
                <a:t> e lançamento da L4 Venture </a:t>
              </a:r>
              <a:r>
                <a:rPr lang="pt-BR" sz="1200" dirty="0" err="1">
                  <a:latin typeface="+mj-lt"/>
                  <a:cs typeface="Segoe UI" panose="020B0502040204020203" pitchFamily="34" charset="0"/>
                </a:rPr>
                <a:t>Builder</a:t>
              </a:r>
              <a:endParaRPr lang="pt-BR" sz="1200" dirty="0">
                <a:latin typeface="+mj-lt"/>
                <a:cs typeface="Segoe UI" panose="020B0502040204020203" pitchFamily="34" charset="0"/>
              </a:endParaRPr>
            </a:p>
          </p:txBody>
        </p:sp>
        <p:grpSp>
          <p:nvGrpSpPr>
            <p:cNvPr id="2" name="Agrupar 1" descr="2021">
              <a:extLst>
                <a:ext uri="{FF2B5EF4-FFF2-40B4-BE49-F238E27FC236}">
                  <a16:creationId xmlns:a16="http://schemas.microsoft.com/office/drawing/2014/main" id="{8D400B07-4E77-D6EB-1136-4C15D391EB5A}"/>
                </a:ext>
              </a:extLst>
            </p:cNvPr>
            <p:cNvGrpSpPr/>
            <p:nvPr/>
          </p:nvGrpSpPr>
          <p:grpSpPr>
            <a:xfrm>
              <a:off x="9758764" y="3685966"/>
              <a:ext cx="595035" cy="335426"/>
              <a:chOff x="11759019" y="3685966"/>
              <a:chExt cx="595035" cy="335426"/>
            </a:xfrm>
          </p:grpSpPr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0B634FB-446C-06C0-7265-13CB38E0988B}"/>
                  </a:ext>
                </a:extLst>
              </p:cNvPr>
              <p:cNvSpPr txBox="1"/>
              <p:nvPr/>
            </p:nvSpPr>
            <p:spPr>
              <a:xfrm>
                <a:off x="11759019" y="3713615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00B0EA"/>
                    </a:solidFill>
                    <a:latin typeface="+mj-lt"/>
                    <a:cs typeface="Segoe UI" panose="020B0502040204020203" pitchFamily="34" charset="0"/>
                  </a:rPr>
                  <a:t>2021</a:t>
                </a: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54556CF7-AADF-02A9-9C23-4383DC4C6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8655" y="3685966"/>
                <a:ext cx="351469" cy="0"/>
              </a:xfrm>
              <a:prstGeom prst="line">
                <a:avLst/>
              </a:prstGeom>
              <a:ln w="76200">
                <a:solidFill>
                  <a:srgbClr val="00B0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Agrupar 88" descr="2023 - Aquisição da Neurotech">
            <a:extLst>
              <a:ext uri="{FF2B5EF4-FFF2-40B4-BE49-F238E27FC236}">
                <a16:creationId xmlns:a16="http://schemas.microsoft.com/office/drawing/2014/main" id="{70709CDE-FA5B-26BE-EE21-889CC0EE06A4}"/>
              </a:ext>
            </a:extLst>
          </p:cNvPr>
          <p:cNvGrpSpPr/>
          <p:nvPr/>
        </p:nvGrpSpPr>
        <p:grpSpPr>
          <a:xfrm>
            <a:off x="9526242" y="3685966"/>
            <a:ext cx="1728765" cy="1475232"/>
            <a:chOff x="9526242" y="3685966"/>
            <a:chExt cx="1728765" cy="1475232"/>
          </a:xfrm>
        </p:grpSpPr>
        <p:grpSp>
          <p:nvGrpSpPr>
            <p:cNvPr id="95" name="Agrupar 94" descr="2021">
              <a:extLst>
                <a:ext uri="{FF2B5EF4-FFF2-40B4-BE49-F238E27FC236}">
                  <a16:creationId xmlns:a16="http://schemas.microsoft.com/office/drawing/2014/main" id="{AEA55FB3-777B-91E5-DDC6-414141D46CBB}"/>
                </a:ext>
              </a:extLst>
            </p:cNvPr>
            <p:cNvGrpSpPr/>
            <p:nvPr/>
          </p:nvGrpSpPr>
          <p:grpSpPr>
            <a:xfrm>
              <a:off x="10659972" y="3685966"/>
              <a:ext cx="595035" cy="335426"/>
              <a:chOff x="11759019" y="3685966"/>
              <a:chExt cx="595035" cy="335426"/>
            </a:xfrm>
          </p:grpSpPr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972C77D1-EB36-E96A-01A3-A85271E427F4}"/>
                  </a:ext>
                </a:extLst>
              </p:cNvPr>
              <p:cNvSpPr txBox="1"/>
              <p:nvPr/>
            </p:nvSpPr>
            <p:spPr>
              <a:xfrm>
                <a:off x="11759019" y="3713615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solidFill>
                      <a:srgbClr val="00B0EA"/>
                    </a:solidFill>
                    <a:latin typeface="+mj-lt"/>
                    <a:cs typeface="Segoe UI" panose="020B0502040204020203" pitchFamily="34" charset="0"/>
                  </a:rPr>
                  <a:t>2023</a:t>
                </a:r>
              </a:p>
            </p:txBody>
          </p: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C5C861BB-9224-8390-4FA5-E4839DFAB1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8655" y="3685966"/>
                <a:ext cx="351469" cy="0"/>
              </a:xfrm>
              <a:prstGeom prst="line">
                <a:avLst/>
              </a:prstGeom>
              <a:ln w="76200">
                <a:solidFill>
                  <a:srgbClr val="00B0E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3F2D71FF-220D-F9DF-7F0C-ED25A8FF3D2F}"/>
                </a:ext>
              </a:extLst>
            </p:cNvPr>
            <p:cNvSpPr/>
            <p:nvPr/>
          </p:nvSpPr>
          <p:spPr>
            <a:xfrm>
              <a:off x="9526242" y="4699533"/>
              <a:ext cx="1315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317480">
                <a:defRPr/>
              </a:pPr>
              <a:r>
                <a:rPr lang="pt-BR" sz="1200" b="1" dirty="0">
                  <a:solidFill>
                    <a:srgbClr val="00B0EA"/>
                  </a:solidFill>
                  <a:latin typeface="+mj-lt"/>
                  <a:cs typeface="Segoe UI" panose="020B0502040204020203" pitchFamily="34" charset="0"/>
                </a:rPr>
                <a:t>Aquisição </a:t>
              </a:r>
              <a:br>
                <a:rPr lang="pt-BR" sz="1200" b="1" dirty="0">
                  <a:solidFill>
                    <a:srgbClr val="404040"/>
                  </a:solidFill>
                  <a:latin typeface="+mj-lt"/>
                  <a:cs typeface="Segoe UI" panose="020B0502040204020203" pitchFamily="34" charset="0"/>
                </a:rPr>
              </a:br>
              <a:r>
                <a:rPr lang="pt-BR" sz="1200" dirty="0">
                  <a:latin typeface="+mj-lt"/>
                  <a:cs typeface="Segoe UI" panose="020B0502040204020203" pitchFamily="34" charset="0"/>
                </a:rPr>
                <a:t>da </a:t>
              </a:r>
              <a:r>
                <a:rPr lang="pt-BR" sz="1200" dirty="0" err="1">
                  <a:latin typeface="+mj-lt"/>
                  <a:cs typeface="Segoe UI" panose="020B0502040204020203" pitchFamily="34" charset="0"/>
                </a:rPr>
                <a:t>Neurotech</a:t>
              </a:r>
              <a:endParaRPr lang="pt-BR" sz="1200" dirty="0"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9500E1EC-E745-00DC-644C-988A3C4E7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 flipV="1">
              <a:off x="10749043" y="4158758"/>
              <a:ext cx="0" cy="45857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0FAEE02-3795-6FDE-9F91-053A26117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22629" y="3841908"/>
            <a:ext cx="9346841" cy="0"/>
            <a:chOff x="1322629" y="3841908"/>
            <a:chExt cx="9346841" cy="0"/>
          </a:xfrm>
        </p:grpSpPr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75A4C04F-D372-FCBA-A8F2-31FA0E955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629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C1511886-C735-123C-DA58-97F0A28AB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2888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48B27A0E-FA8A-D398-DCF6-E50093DF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3148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D4F2C8CB-44CC-2DB1-D733-92C17E4B9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3407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598FE724-5815-ECCA-BE90-1288D4F9D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3666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AF18174-D318-DF0F-28EC-0DF2187FC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3925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774FEEA4-32D3-F6CF-C07B-E88220E5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4185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6C06FCD-C6A2-CC57-924E-736889051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4445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363A3799-C051-46FE-705E-8CA68EDF5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4704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8601E8AD-CB71-0557-7E92-1093A9CDC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4964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4DF8A573-920B-766C-0D17-764D05BD8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5224" y="3841908"/>
              <a:ext cx="344246" cy="0"/>
            </a:xfrm>
            <a:prstGeom prst="line">
              <a:avLst/>
            </a:prstGeom>
            <a:ln w="12700">
              <a:solidFill>
                <a:srgbClr val="40404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914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D9580B14-7F15-45AE-8382-4DF4A9641D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6743" y="1436861"/>
            <a:ext cx="4264228" cy="430795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 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FAZE</a:t>
            </a:r>
            <a:b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MOS</a:t>
            </a:r>
          </a:p>
        </p:txBody>
      </p:sp>
      <p:pic>
        <p:nvPicPr>
          <p:cNvPr id="77" name="Picture 4" descr="Fotografia que representa a fachada do prédio da B3 na rua XV de Novembro, no Centro de São Paulo.">
            <a:extLst>
              <a:ext uri="{FF2B5EF4-FFF2-40B4-BE49-F238E27FC236}">
                <a16:creationId xmlns:a16="http://schemas.microsoft.com/office/drawing/2014/main" id="{5E468D2F-E3F6-4D2B-893E-0C33679A9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1828" y="1076326"/>
            <a:ext cx="2714171" cy="504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A885ACA-96A1-40DD-B846-BB0D54007F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pt-BR" sz="1050" dirty="0">
                <a:solidFill>
                  <a:schemeClr val="bg2"/>
                </a:solidFill>
              </a:rPr>
              <a:t>A B3 é uma das maiores Bolsas de Valores do mundo, com atuação nos mercados de:</a:t>
            </a:r>
          </a:p>
          <a:p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12" name="Agrupar 11" descr="Ícone representando a palavra &quot;ações&quot;.">
            <a:extLst>
              <a:ext uri="{FF2B5EF4-FFF2-40B4-BE49-F238E27FC236}">
                <a16:creationId xmlns:a16="http://schemas.microsoft.com/office/drawing/2014/main" id="{E13523E9-1AA9-4861-93C2-0B698C99C8FC}"/>
              </a:ext>
            </a:extLst>
          </p:cNvPr>
          <p:cNvGrpSpPr/>
          <p:nvPr/>
        </p:nvGrpSpPr>
        <p:grpSpPr>
          <a:xfrm>
            <a:off x="6474001" y="2385160"/>
            <a:ext cx="1556198" cy="319010"/>
            <a:chOff x="2626156" y="5672240"/>
            <a:chExt cx="2372921" cy="48643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5DD2D43-EECA-4B4E-906A-DF9A9ED88A47}"/>
                </a:ext>
              </a:extLst>
            </p:cNvPr>
            <p:cNvGrpSpPr/>
            <p:nvPr/>
          </p:nvGrpSpPr>
          <p:grpSpPr>
            <a:xfrm>
              <a:off x="2626156" y="5672240"/>
              <a:ext cx="587383" cy="465144"/>
              <a:chOff x="12881358" y="2818864"/>
              <a:chExt cx="587375" cy="465138"/>
            </a:xfrm>
          </p:grpSpPr>
          <p:sp>
            <p:nvSpPr>
              <p:cNvPr id="15" name="Freeform 471">
                <a:extLst>
                  <a:ext uri="{FF2B5EF4-FFF2-40B4-BE49-F238E27FC236}">
                    <a16:creationId xmlns:a16="http://schemas.microsoft.com/office/drawing/2014/main" id="{2D53B4BD-957F-4CDC-8C96-75BC998E6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0258" y="2974439"/>
                <a:ext cx="460375" cy="166688"/>
              </a:xfrm>
              <a:custGeom>
                <a:avLst/>
                <a:gdLst>
                  <a:gd name="T0" fmla="*/ 250 w 290"/>
                  <a:gd name="T1" fmla="*/ 57 h 105"/>
                  <a:gd name="T2" fmla="*/ 290 w 290"/>
                  <a:gd name="T3" fmla="*/ 0 h 105"/>
                  <a:gd name="T4" fmla="*/ 42 w 290"/>
                  <a:gd name="T5" fmla="*/ 0 h 105"/>
                  <a:gd name="T6" fmla="*/ 0 w 290"/>
                  <a:gd name="T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" h="105">
                    <a:moveTo>
                      <a:pt x="250" y="57"/>
                    </a:moveTo>
                    <a:lnTo>
                      <a:pt x="290" y="0"/>
                    </a:lnTo>
                    <a:lnTo>
                      <a:pt x="42" y="0"/>
                    </a:lnTo>
                    <a:lnTo>
                      <a:pt x="0" y="105"/>
                    </a:lnTo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Freeform 472">
                <a:extLst>
                  <a:ext uri="{FF2B5EF4-FFF2-40B4-BE49-F238E27FC236}">
                    <a16:creationId xmlns:a16="http://schemas.microsoft.com/office/drawing/2014/main" id="{E1CE74C8-8458-4065-90D2-7F7407F8A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1358" y="2818864"/>
                <a:ext cx="587375" cy="465138"/>
              </a:xfrm>
              <a:custGeom>
                <a:avLst/>
                <a:gdLst>
                  <a:gd name="T0" fmla="*/ 76 w 184"/>
                  <a:gd name="T1" fmla="*/ 20 h 144"/>
                  <a:gd name="T2" fmla="*/ 76 w 184"/>
                  <a:gd name="T3" fmla="*/ 12 h 144"/>
                  <a:gd name="T4" fmla="*/ 64 w 184"/>
                  <a:gd name="T5" fmla="*/ 0 h 144"/>
                  <a:gd name="T6" fmla="*/ 8 w 184"/>
                  <a:gd name="T7" fmla="*/ 0 h 144"/>
                  <a:gd name="T8" fmla="*/ 0 w 184"/>
                  <a:gd name="T9" fmla="*/ 8 h 144"/>
                  <a:gd name="T10" fmla="*/ 0 w 184"/>
                  <a:gd name="T11" fmla="*/ 136 h 144"/>
                  <a:gd name="T12" fmla="*/ 8 w 184"/>
                  <a:gd name="T13" fmla="*/ 144 h 144"/>
                  <a:gd name="T14" fmla="*/ 119 w 184"/>
                  <a:gd name="T15" fmla="*/ 144 h 144"/>
                  <a:gd name="T16" fmla="*/ 128 w 184"/>
                  <a:gd name="T17" fmla="*/ 139 h 144"/>
                  <a:gd name="T18" fmla="*/ 184 w 184"/>
                  <a:gd name="T19" fmla="*/ 80 h 144"/>
                  <a:gd name="T20" fmla="*/ 184 w 184"/>
                  <a:gd name="T21" fmla="*/ 76 h 144"/>
                  <a:gd name="T22" fmla="*/ 120 w 184"/>
                  <a:gd name="T23" fmla="*/ 76 h 144"/>
                  <a:gd name="T24" fmla="*/ 104 w 184"/>
                  <a:gd name="T25" fmla="*/ 88 h 144"/>
                  <a:gd name="T26" fmla="*/ 53 w 184"/>
                  <a:gd name="T27" fmla="*/ 88 h 144"/>
                  <a:gd name="T28" fmla="*/ 22 w 184"/>
                  <a:gd name="T29" fmla="*/ 128 h 144"/>
                  <a:gd name="T30" fmla="*/ 16 w 184"/>
                  <a:gd name="T31" fmla="*/ 128 h 144"/>
                  <a:gd name="T32" fmla="*/ 16 w 184"/>
                  <a:gd name="T33" fmla="*/ 20 h 144"/>
                  <a:gd name="T34" fmla="*/ 76 w 184"/>
                  <a:gd name="T35" fmla="*/ 2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44">
                    <a:moveTo>
                      <a:pt x="76" y="20"/>
                    </a:moveTo>
                    <a:cubicBezTo>
                      <a:pt x="76" y="12"/>
                      <a:pt x="76" y="12"/>
                      <a:pt x="76" y="12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40"/>
                      <a:pt x="4" y="144"/>
                      <a:pt x="8" y="144"/>
                    </a:cubicBezTo>
                    <a:cubicBezTo>
                      <a:pt x="119" y="144"/>
                      <a:pt x="119" y="144"/>
                      <a:pt x="119" y="144"/>
                    </a:cubicBezTo>
                    <a:cubicBezTo>
                      <a:pt x="122" y="144"/>
                      <a:pt x="126" y="142"/>
                      <a:pt x="128" y="139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184" y="76"/>
                      <a:pt x="184" y="76"/>
                      <a:pt x="184" y="76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6" y="20"/>
                      <a:pt x="16" y="20"/>
                      <a:pt x="16" y="20"/>
                    </a:cubicBezTo>
                    <a:lnTo>
                      <a:pt x="76" y="2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Freeform 473">
                <a:extLst>
                  <a:ext uri="{FF2B5EF4-FFF2-40B4-BE49-F238E27FC236}">
                    <a16:creationId xmlns:a16="http://schemas.microsoft.com/office/drawing/2014/main" id="{A142B8B5-53EB-44A7-9C7E-073511A09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4246" y="2883952"/>
                <a:ext cx="242888" cy="90488"/>
              </a:xfrm>
              <a:custGeom>
                <a:avLst/>
                <a:gdLst>
                  <a:gd name="T0" fmla="*/ 0 w 153"/>
                  <a:gd name="T1" fmla="*/ 0 h 57"/>
                  <a:gd name="T2" fmla="*/ 153 w 153"/>
                  <a:gd name="T3" fmla="*/ 0 h 57"/>
                  <a:gd name="T4" fmla="*/ 128 w 153"/>
                  <a:gd name="T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3" h="57">
                    <a:moveTo>
                      <a:pt x="0" y="0"/>
                    </a:moveTo>
                    <a:lnTo>
                      <a:pt x="153" y="0"/>
                    </a:lnTo>
                    <a:lnTo>
                      <a:pt x="128" y="57"/>
                    </a:lnTo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C22DF97-C2CD-452E-9642-4CCC670BB45E}"/>
                </a:ext>
              </a:extLst>
            </p:cNvPr>
            <p:cNvSpPr txBox="1"/>
            <p:nvPr/>
          </p:nvSpPr>
          <p:spPr>
            <a:xfrm>
              <a:off x="3302441" y="5689368"/>
              <a:ext cx="1696636" cy="469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Ações</a:t>
              </a:r>
            </a:p>
          </p:txBody>
        </p:sp>
      </p:grpSp>
      <p:grpSp>
        <p:nvGrpSpPr>
          <p:cNvPr id="18" name="Agrupar 17" descr="Ícone representando a palavra &quot;derivativos&quot;.">
            <a:extLst>
              <a:ext uri="{FF2B5EF4-FFF2-40B4-BE49-F238E27FC236}">
                <a16:creationId xmlns:a16="http://schemas.microsoft.com/office/drawing/2014/main" id="{DFC4D128-BA15-4674-8785-4B7816651753}"/>
              </a:ext>
            </a:extLst>
          </p:cNvPr>
          <p:cNvGrpSpPr/>
          <p:nvPr/>
        </p:nvGrpSpPr>
        <p:grpSpPr>
          <a:xfrm>
            <a:off x="6458859" y="2893280"/>
            <a:ext cx="2004804" cy="344169"/>
            <a:chOff x="2660518" y="6335713"/>
            <a:chExt cx="3056962" cy="52479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ED1B9D5B-B2F5-4EC8-B098-A8AA58CC50A2}"/>
                </a:ext>
              </a:extLst>
            </p:cNvPr>
            <p:cNvGrpSpPr/>
            <p:nvPr/>
          </p:nvGrpSpPr>
          <p:grpSpPr>
            <a:xfrm>
              <a:off x="2660518" y="6335713"/>
              <a:ext cx="518658" cy="524795"/>
              <a:chOff x="1334316" y="3269736"/>
              <a:chExt cx="536575" cy="542925"/>
            </a:xfrm>
          </p:grpSpPr>
          <p:sp>
            <p:nvSpPr>
              <p:cNvPr id="21" name="Freeform 95">
                <a:extLst>
                  <a:ext uri="{FF2B5EF4-FFF2-40B4-BE49-F238E27FC236}">
                    <a16:creationId xmlns:a16="http://schemas.microsoft.com/office/drawing/2014/main" id="{A714CC2E-3D0A-4056-96AB-8242A41DC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0229" y="3279261"/>
                <a:ext cx="128588" cy="153988"/>
              </a:xfrm>
              <a:custGeom>
                <a:avLst/>
                <a:gdLst>
                  <a:gd name="T0" fmla="*/ 6 w 40"/>
                  <a:gd name="T1" fmla="*/ 0 h 48"/>
                  <a:gd name="T2" fmla="*/ 0 w 40"/>
                  <a:gd name="T3" fmla="*/ 43 h 48"/>
                  <a:gd name="T4" fmla="*/ 8 w 40"/>
                  <a:gd name="T5" fmla="*/ 48 h 48"/>
                  <a:gd name="T6" fmla="*/ 40 w 40"/>
                  <a:gd name="T7" fmla="*/ 18 h 48"/>
                  <a:gd name="T8" fmla="*/ 6 w 4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8">
                    <a:moveTo>
                      <a:pt x="6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3" y="45"/>
                      <a:pt x="6" y="46"/>
                      <a:pt x="8" y="4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1" y="9"/>
                      <a:pt x="19" y="3"/>
                      <a:pt x="6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Freeform 96">
                <a:extLst>
                  <a:ext uri="{FF2B5EF4-FFF2-40B4-BE49-F238E27FC236}">
                    <a16:creationId xmlns:a16="http://schemas.microsoft.com/office/drawing/2014/main" id="{F1A07B4C-3461-4960-ADAC-8A70AEB72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916" y="3382448"/>
                <a:ext cx="180975" cy="381000"/>
              </a:xfrm>
              <a:custGeom>
                <a:avLst/>
                <a:gdLst>
                  <a:gd name="T0" fmla="*/ 41 w 57"/>
                  <a:gd name="T1" fmla="*/ 0 h 118"/>
                  <a:gd name="T2" fmla="*/ 9 w 57"/>
                  <a:gd name="T3" fmla="*/ 30 h 118"/>
                  <a:gd name="T4" fmla="*/ 14 w 57"/>
                  <a:gd name="T5" fmla="*/ 49 h 118"/>
                  <a:gd name="T6" fmla="*/ 0 w 57"/>
                  <a:gd name="T7" fmla="*/ 79 h 118"/>
                  <a:gd name="T8" fmla="*/ 20 w 57"/>
                  <a:gd name="T9" fmla="*/ 118 h 118"/>
                  <a:gd name="T10" fmla="*/ 57 w 57"/>
                  <a:gd name="T11" fmla="*/ 49 h 118"/>
                  <a:gd name="T12" fmla="*/ 41 w 57"/>
                  <a:gd name="T1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18">
                    <a:moveTo>
                      <a:pt x="41" y="0"/>
                    </a:moveTo>
                    <a:cubicBezTo>
                      <a:pt x="9" y="30"/>
                      <a:pt x="9" y="30"/>
                      <a:pt x="9" y="30"/>
                    </a:cubicBezTo>
                    <a:cubicBezTo>
                      <a:pt x="12" y="36"/>
                      <a:pt x="14" y="42"/>
                      <a:pt x="14" y="49"/>
                    </a:cubicBezTo>
                    <a:cubicBezTo>
                      <a:pt x="14" y="61"/>
                      <a:pt x="8" y="72"/>
                      <a:pt x="0" y="79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42" y="103"/>
                      <a:pt x="57" y="78"/>
                      <a:pt x="57" y="49"/>
                    </a:cubicBezTo>
                    <a:cubicBezTo>
                      <a:pt x="57" y="31"/>
                      <a:pt x="51" y="14"/>
                      <a:pt x="41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Freeform 97">
                <a:extLst>
                  <a:ext uri="{FF2B5EF4-FFF2-40B4-BE49-F238E27FC236}">
                    <a16:creationId xmlns:a16="http://schemas.microsoft.com/office/drawing/2014/main" id="{9879B9D8-D989-4A43-A20C-B338EA548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7979" y="3269736"/>
                <a:ext cx="180975" cy="163513"/>
              </a:xfrm>
              <a:custGeom>
                <a:avLst/>
                <a:gdLst>
                  <a:gd name="T0" fmla="*/ 32 w 57"/>
                  <a:gd name="T1" fmla="*/ 51 h 51"/>
                  <a:gd name="T2" fmla="*/ 51 w 57"/>
                  <a:gd name="T3" fmla="*/ 44 h 51"/>
                  <a:gd name="T4" fmla="*/ 57 w 57"/>
                  <a:gd name="T5" fmla="*/ 0 h 51"/>
                  <a:gd name="T6" fmla="*/ 55 w 57"/>
                  <a:gd name="T7" fmla="*/ 0 h 51"/>
                  <a:gd name="T8" fmla="*/ 0 w 57"/>
                  <a:gd name="T9" fmla="*/ 21 h 51"/>
                  <a:gd name="T10" fmla="*/ 32 w 5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51">
                    <a:moveTo>
                      <a:pt x="32" y="51"/>
                    </a:moveTo>
                    <a:cubicBezTo>
                      <a:pt x="38" y="47"/>
                      <a:pt x="44" y="44"/>
                      <a:pt x="51" y="44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6" y="0"/>
                      <a:pt x="56" y="0"/>
                      <a:pt x="55" y="0"/>
                    </a:cubicBezTo>
                    <a:cubicBezTo>
                      <a:pt x="34" y="0"/>
                      <a:pt x="15" y="8"/>
                      <a:pt x="0" y="21"/>
                    </a:cubicBezTo>
                    <a:lnTo>
                      <a:pt x="32" y="5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98">
                <a:extLst>
                  <a:ext uri="{FF2B5EF4-FFF2-40B4-BE49-F238E27FC236}">
                    <a16:creationId xmlns:a16="http://schemas.microsoft.com/office/drawing/2014/main" id="{40662EC7-290B-4683-9B60-C888D41AD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316" y="3382448"/>
                <a:ext cx="365125" cy="430213"/>
              </a:xfrm>
              <a:custGeom>
                <a:avLst/>
                <a:gdLst>
                  <a:gd name="T0" fmla="*/ 93 w 114"/>
                  <a:gd name="T1" fmla="*/ 88 h 133"/>
                  <a:gd name="T2" fmla="*/ 84 w 114"/>
                  <a:gd name="T3" fmla="*/ 90 h 133"/>
                  <a:gd name="T4" fmla="*/ 43 w 114"/>
                  <a:gd name="T5" fmla="*/ 49 h 133"/>
                  <a:gd name="T6" fmla="*/ 48 w 114"/>
                  <a:gd name="T7" fmla="*/ 30 h 133"/>
                  <a:gd name="T8" fmla="*/ 16 w 114"/>
                  <a:gd name="T9" fmla="*/ 0 h 133"/>
                  <a:gd name="T10" fmla="*/ 0 w 114"/>
                  <a:gd name="T11" fmla="*/ 49 h 133"/>
                  <a:gd name="T12" fmla="*/ 84 w 114"/>
                  <a:gd name="T13" fmla="*/ 133 h 133"/>
                  <a:gd name="T14" fmla="*/ 114 w 114"/>
                  <a:gd name="T15" fmla="*/ 127 h 133"/>
                  <a:gd name="T16" fmla="*/ 93 w 114"/>
                  <a:gd name="T17" fmla="*/ 8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133">
                    <a:moveTo>
                      <a:pt x="93" y="88"/>
                    </a:moveTo>
                    <a:cubicBezTo>
                      <a:pt x="90" y="89"/>
                      <a:pt x="87" y="90"/>
                      <a:pt x="84" y="90"/>
                    </a:cubicBezTo>
                    <a:cubicBezTo>
                      <a:pt x="62" y="90"/>
                      <a:pt x="43" y="71"/>
                      <a:pt x="43" y="49"/>
                    </a:cubicBezTo>
                    <a:cubicBezTo>
                      <a:pt x="43" y="42"/>
                      <a:pt x="45" y="36"/>
                      <a:pt x="48" y="3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6" y="14"/>
                      <a:pt x="0" y="31"/>
                      <a:pt x="0" y="49"/>
                    </a:cubicBezTo>
                    <a:cubicBezTo>
                      <a:pt x="0" y="95"/>
                      <a:pt x="38" y="133"/>
                      <a:pt x="84" y="133"/>
                    </a:cubicBezTo>
                    <a:cubicBezTo>
                      <a:pt x="95" y="133"/>
                      <a:pt x="105" y="131"/>
                      <a:pt x="114" y="127"/>
                    </a:cubicBezTo>
                    <a:lnTo>
                      <a:pt x="93" y="88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983CD793-0904-4D91-8D08-93CCECA6A836}"/>
                </a:ext>
              </a:extLst>
            </p:cNvPr>
            <p:cNvSpPr/>
            <p:nvPr/>
          </p:nvSpPr>
          <p:spPr>
            <a:xfrm>
              <a:off x="3351846" y="6344568"/>
              <a:ext cx="2365634" cy="4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Derivativos</a:t>
              </a:r>
            </a:p>
          </p:txBody>
        </p:sp>
      </p:grpSp>
      <p:grpSp>
        <p:nvGrpSpPr>
          <p:cNvPr id="25" name="Agrupar 24" descr="Ícone representando a palavra &quot;renda fixa&quot;.">
            <a:extLst>
              <a:ext uri="{FF2B5EF4-FFF2-40B4-BE49-F238E27FC236}">
                <a16:creationId xmlns:a16="http://schemas.microsoft.com/office/drawing/2014/main" id="{DF371234-E25A-47C5-B86F-970AF4835871}"/>
              </a:ext>
            </a:extLst>
          </p:cNvPr>
          <p:cNvGrpSpPr/>
          <p:nvPr/>
        </p:nvGrpSpPr>
        <p:grpSpPr>
          <a:xfrm>
            <a:off x="6409243" y="3437851"/>
            <a:ext cx="2129097" cy="327339"/>
            <a:chOff x="2626156" y="7058836"/>
            <a:chExt cx="3246487" cy="499131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BFB38DEC-B23B-456B-B4E8-597D9533058A}"/>
                </a:ext>
              </a:extLst>
            </p:cNvPr>
            <p:cNvGrpSpPr/>
            <p:nvPr/>
          </p:nvGrpSpPr>
          <p:grpSpPr>
            <a:xfrm>
              <a:off x="2626156" y="7058836"/>
              <a:ext cx="587382" cy="490543"/>
              <a:chOff x="7104795" y="3893893"/>
              <a:chExt cx="587376" cy="490538"/>
            </a:xfrm>
          </p:grpSpPr>
          <p:sp>
            <p:nvSpPr>
              <p:cNvPr id="28" name="Freeform 593">
                <a:extLst>
                  <a:ext uri="{FF2B5EF4-FFF2-40B4-BE49-F238E27FC236}">
                    <a16:creationId xmlns:a16="http://schemas.microsoft.com/office/drawing/2014/main" id="{555E16AD-A18A-409F-B803-71FA93C3B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795" y="3946280"/>
                <a:ext cx="320675" cy="387350"/>
              </a:xfrm>
              <a:custGeom>
                <a:avLst/>
                <a:gdLst>
                  <a:gd name="T0" fmla="*/ 137 w 202"/>
                  <a:gd name="T1" fmla="*/ 114 h 244"/>
                  <a:gd name="T2" fmla="*/ 0 w 202"/>
                  <a:gd name="T3" fmla="*/ 32 h 244"/>
                  <a:gd name="T4" fmla="*/ 65 w 202"/>
                  <a:gd name="T5" fmla="*/ 0 h 244"/>
                  <a:gd name="T6" fmla="*/ 202 w 202"/>
                  <a:gd name="T7" fmla="*/ 81 h 244"/>
                  <a:gd name="T8" fmla="*/ 202 w 202"/>
                  <a:gd name="T9" fmla="*/ 211 h 244"/>
                  <a:gd name="T10" fmla="*/ 137 w 202"/>
                  <a:gd name="T11" fmla="*/ 244 h 244"/>
                  <a:gd name="T12" fmla="*/ 137 w 202"/>
                  <a:gd name="T13" fmla="*/ 11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244">
                    <a:moveTo>
                      <a:pt x="137" y="114"/>
                    </a:moveTo>
                    <a:lnTo>
                      <a:pt x="0" y="32"/>
                    </a:lnTo>
                    <a:lnTo>
                      <a:pt x="65" y="0"/>
                    </a:lnTo>
                    <a:lnTo>
                      <a:pt x="202" y="81"/>
                    </a:lnTo>
                    <a:lnTo>
                      <a:pt x="202" y="211"/>
                    </a:lnTo>
                    <a:lnTo>
                      <a:pt x="137" y="244"/>
                    </a:lnTo>
                    <a:lnTo>
                      <a:pt x="137" y="114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Line 594">
                <a:extLst>
                  <a:ext uri="{FF2B5EF4-FFF2-40B4-BE49-F238E27FC236}">
                    <a16:creationId xmlns:a16="http://schemas.microsoft.com/office/drawing/2014/main" id="{F20CD7FD-2BDA-4397-8E45-34AC4F98B7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09583" y="4074868"/>
                <a:ext cx="0" cy="25400"/>
              </a:xfrm>
              <a:prstGeom prst="line">
                <a:avLst/>
              </a:prstGeom>
              <a:noFill/>
              <a:ln w="12700" cap="flat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Line 595">
                <a:extLst>
                  <a:ext uri="{FF2B5EF4-FFF2-40B4-BE49-F238E27FC236}">
                    <a16:creationId xmlns:a16="http://schemas.microsoft.com/office/drawing/2014/main" id="{41AE5B47-8384-4042-A9ED-9AFB9B88F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7383" y="3971680"/>
                <a:ext cx="0" cy="25400"/>
              </a:xfrm>
              <a:prstGeom prst="line">
                <a:avLst/>
              </a:prstGeom>
              <a:noFill/>
              <a:ln w="12700" cap="flat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Freeform 596">
                <a:extLst>
                  <a:ext uri="{FF2B5EF4-FFF2-40B4-BE49-F238E27FC236}">
                    <a16:creationId xmlns:a16="http://schemas.microsoft.com/office/drawing/2014/main" id="{FF788DF9-4BFA-40DC-BD72-0216AFEAD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7208" y="3893893"/>
                <a:ext cx="334963" cy="177800"/>
              </a:xfrm>
              <a:custGeom>
                <a:avLst/>
                <a:gdLst>
                  <a:gd name="T0" fmla="*/ 0 w 211"/>
                  <a:gd name="T1" fmla="*/ 41 h 112"/>
                  <a:gd name="T2" fmla="*/ 82 w 211"/>
                  <a:gd name="T3" fmla="*/ 0 h 112"/>
                  <a:gd name="T4" fmla="*/ 211 w 211"/>
                  <a:gd name="T5" fmla="*/ 65 h 112"/>
                  <a:gd name="T6" fmla="*/ 119 w 211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1" h="112">
                    <a:moveTo>
                      <a:pt x="0" y="41"/>
                    </a:moveTo>
                    <a:lnTo>
                      <a:pt x="82" y="0"/>
                    </a:lnTo>
                    <a:lnTo>
                      <a:pt x="211" y="65"/>
                    </a:lnTo>
                    <a:lnTo>
                      <a:pt x="119" y="112"/>
                    </a:lnTo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Freeform 597">
                <a:extLst>
                  <a:ext uri="{FF2B5EF4-FFF2-40B4-BE49-F238E27FC236}">
                    <a16:creationId xmlns:a16="http://schemas.microsoft.com/office/drawing/2014/main" id="{55A17406-7A88-4A36-BF1B-2BF72F605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795" y="4009780"/>
                <a:ext cx="338138" cy="180975"/>
              </a:xfrm>
              <a:custGeom>
                <a:avLst/>
                <a:gdLst>
                  <a:gd name="T0" fmla="*/ 213 w 213"/>
                  <a:gd name="T1" fmla="*/ 71 h 114"/>
                  <a:gd name="T2" fmla="*/ 129 w 213"/>
                  <a:gd name="T3" fmla="*/ 114 h 114"/>
                  <a:gd name="T4" fmla="*/ 0 w 213"/>
                  <a:gd name="T5" fmla="*/ 49 h 114"/>
                  <a:gd name="T6" fmla="*/ 95 w 213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" h="114">
                    <a:moveTo>
                      <a:pt x="213" y="71"/>
                    </a:moveTo>
                    <a:lnTo>
                      <a:pt x="129" y="114"/>
                    </a:lnTo>
                    <a:lnTo>
                      <a:pt x="0" y="49"/>
                    </a:lnTo>
                    <a:lnTo>
                      <a:pt x="95" y="0"/>
                    </a:lnTo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Freeform 598">
                <a:extLst>
                  <a:ext uri="{FF2B5EF4-FFF2-40B4-BE49-F238E27FC236}">
                    <a16:creationId xmlns:a16="http://schemas.microsoft.com/office/drawing/2014/main" id="{EB7C37C1-2D75-4262-8032-C96B8EF60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095" y="4062168"/>
                <a:ext cx="128588" cy="87313"/>
              </a:xfrm>
              <a:custGeom>
                <a:avLst/>
                <a:gdLst>
                  <a:gd name="T0" fmla="*/ 40 w 40"/>
                  <a:gd name="T1" fmla="*/ 22 h 27"/>
                  <a:gd name="T2" fmla="*/ 31 w 40"/>
                  <a:gd name="T3" fmla="*/ 27 h 27"/>
                  <a:gd name="T4" fmla="*/ 28 w 40"/>
                  <a:gd name="T5" fmla="*/ 27 h 27"/>
                  <a:gd name="T6" fmla="*/ 0 w 40"/>
                  <a:gd name="T7" fmla="*/ 11 h 27"/>
                  <a:gd name="T8" fmla="*/ 0 w 40"/>
                  <a:gd name="T9" fmla="*/ 4 h 27"/>
                  <a:gd name="T10" fmla="*/ 8 w 40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7">
                    <a:moveTo>
                      <a:pt x="40" y="22"/>
                    </a:moveTo>
                    <a:cubicBezTo>
                      <a:pt x="31" y="27"/>
                      <a:pt x="31" y="27"/>
                      <a:pt x="31" y="27"/>
                    </a:cubicBezTo>
                    <a:cubicBezTo>
                      <a:pt x="30" y="26"/>
                      <a:pt x="29" y="26"/>
                      <a:pt x="28" y="2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0"/>
                      <a:pt x="3" y="6"/>
                      <a:pt x="0" y="4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Freeform 599">
                <a:extLst>
                  <a:ext uri="{FF2B5EF4-FFF2-40B4-BE49-F238E27FC236}">
                    <a16:creationId xmlns:a16="http://schemas.microsoft.com/office/drawing/2014/main" id="{A55386DF-563E-458E-A6BC-FDAB4EE00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9283" y="3935168"/>
                <a:ext cx="134938" cy="87313"/>
              </a:xfrm>
              <a:custGeom>
                <a:avLst/>
                <a:gdLst>
                  <a:gd name="T0" fmla="*/ 0 w 42"/>
                  <a:gd name="T1" fmla="*/ 5 h 27"/>
                  <a:gd name="T2" fmla="*/ 10 w 42"/>
                  <a:gd name="T3" fmla="*/ 0 h 27"/>
                  <a:gd name="T4" fmla="*/ 14 w 42"/>
                  <a:gd name="T5" fmla="*/ 0 h 27"/>
                  <a:gd name="T6" fmla="*/ 42 w 42"/>
                  <a:gd name="T7" fmla="*/ 15 h 27"/>
                  <a:gd name="T8" fmla="*/ 41 w 42"/>
                  <a:gd name="T9" fmla="*/ 22 h 27"/>
                  <a:gd name="T10" fmla="*/ 32 w 42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7">
                    <a:moveTo>
                      <a:pt x="0" y="5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3" y="1"/>
                      <a:pt x="14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39" y="17"/>
                      <a:pt x="39" y="21"/>
                      <a:pt x="41" y="22"/>
                    </a:cubicBezTo>
                    <a:cubicBezTo>
                      <a:pt x="32" y="27"/>
                      <a:pt x="32" y="27"/>
                      <a:pt x="32" y="27"/>
                    </a:cubicBezTo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Freeform 600">
                <a:extLst>
                  <a:ext uri="{FF2B5EF4-FFF2-40B4-BE49-F238E27FC236}">
                    <a16:creationId xmlns:a16="http://schemas.microsoft.com/office/drawing/2014/main" id="{0517380B-5BF5-46D5-A1A5-C558BD217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795" y="4281243"/>
                <a:ext cx="344488" cy="103188"/>
              </a:xfrm>
              <a:custGeom>
                <a:avLst/>
                <a:gdLst>
                  <a:gd name="T0" fmla="*/ 217 w 217"/>
                  <a:gd name="T1" fmla="*/ 21 h 65"/>
                  <a:gd name="T2" fmla="*/ 129 w 217"/>
                  <a:gd name="T3" fmla="*/ 65 h 65"/>
                  <a:gd name="T4" fmla="*/ 0 w 217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65">
                    <a:moveTo>
                      <a:pt x="217" y="21"/>
                    </a:moveTo>
                    <a:lnTo>
                      <a:pt x="129" y="6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Line 601">
                <a:extLst>
                  <a:ext uri="{FF2B5EF4-FFF2-40B4-BE49-F238E27FC236}">
                    <a16:creationId xmlns:a16="http://schemas.microsoft.com/office/drawing/2014/main" id="{3D7DD123-AEC7-4FCE-ABF7-2D681CED8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52470" y="4190755"/>
                <a:ext cx="139700" cy="71438"/>
              </a:xfrm>
              <a:prstGeom prst="line">
                <a:avLst/>
              </a:pr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Freeform 602">
                <a:extLst>
                  <a:ext uri="{FF2B5EF4-FFF2-40B4-BE49-F238E27FC236}">
                    <a16:creationId xmlns:a16="http://schemas.microsoft.com/office/drawing/2014/main" id="{8972BEAC-42F7-4E3D-9ABB-053E353FB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795" y="4152655"/>
                <a:ext cx="344488" cy="103188"/>
              </a:xfrm>
              <a:custGeom>
                <a:avLst/>
                <a:gdLst>
                  <a:gd name="T0" fmla="*/ 217 w 217"/>
                  <a:gd name="T1" fmla="*/ 20 h 65"/>
                  <a:gd name="T2" fmla="*/ 129 w 217"/>
                  <a:gd name="T3" fmla="*/ 65 h 65"/>
                  <a:gd name="T4" fmla="*/ 0 w 217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65">
                    <a:moveTo>
                      <a:pt x="217" y="20"/>
                    </a:moveTo>
                    <a:lnTo>
                      <a:pt x="129" y="6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Line 603">
                <a:extLst>
                  <a:ext uri="{FF2B5EF4-FFF2-40B4-BE49-F238E27FC236}">
                    <a16:creationId xmlns:a16="http://schemas.microsoft.com/office/drawing/2014/main" id="{F0F95792-EB13-4E96-A59D-12E2A9923E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52470" y="4062168"/>
                <a:ext cx="139700" cy="71438"/>
              </a:xfrm>
              <a:prstGeom prst="line">
                <a:avLst/>
              </a:pr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reeform 604">
                <a:extLst>
                  <a:ext uri="{FF2B5EF4-FFF2-40B4-BE49-F238E27FC236}">
                    <a16:creationId xmlns:a16="http://schemas.microsoft.com/office/drawing/2014/main" id="{557E0EF0-40AD-4B85-9CFF-75E515907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4795" y="4216155"/>
                <a:ext cx="344488" cy="104775"/>
              </a:xfrm>
              <a:custGeom>
                <a:avLst/>
                <a:gdLst>
                  <a:gd name="T0" fmla="*/ 217 w 217"/>
                  <a:gd name="T1" fmla="*/ 21 h 66"/>
                  <a:gd name="T2" fmla="*/ 129 w 217"/>
                  <a:gd name="T3" fmla="*/ 66 h 66"/>
                  <a:gd name="T4" fmla="*/ 0 w 217"/>
                  <a:gd name="T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66">
                    <a:moveTo>
                      <a:pt x="217" y="21"/>
                    </a:moveTo>
                    <a:lnTo>
                      <a:pt x="129" y="6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Line 605">
                <a:extLst>
                  <a:ext uri="{FF2B5EF4-FFF2-40B4-BE49-F238E27FC236}">
                    <a16:creationId xmlns:a16="http://schemas.microsoft.com/office/drawing/2014/main" id="{E11075B7-B993-43A2-8E04-B1A147867B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52470" y="4127255"/>
                <a:ext cx="139700" cy="69850"/>
              </a:xfrm>
              <a:prstGeom prst="line">
                <a:avLst/>
              </a:prstGeom>
              <a:noFill/>
              <a:ln w="12700" cap="rnd">
                <a:solidFill>
                  <a:srgbClr val="12327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BC1DE4-27F4-45FA-AFD9-D2DF68559A11}"/>
                </a:ext>
              </a:extLst>
            </p:cNvPr>
            <p:cNvSpPr/>
            <p:nvPr/>
          </p:nvSpPr>
          <p:spPr>
            <a:xfrm>
              <a:off x="3410012" y="7088664"/>
              <a:ext cx="2462631" cy="469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Renda fixa</a:t>
              </a:r>
            </a:p>
          </p:txBody>
        </p:sp>
      </p:grpSp>
      <p:grpSp>
        <p:nvGrpSpPr>
          <p:cNvPr id="41" name="Agrupar 40" descr="Ícone representando a palavra &quot;infraestrutura&quot;.">
            <a:extLst>
              <a:ext uri="{FF2B5EF4-FFF2-40B4-BE49-F238E27FC236}">
                <a16:creationId xmlns:a16="http://schemas.microsoft.com/office/drawing/2014/main" id="{6602AE5F-C34B-4D83-90B7-3F6FB4FF4E62}"/>
              </a:ext>
            </a:extLst>
          </p:cNvPr>
          <p:cNvGrpSpPr/>
          <p:nvPr/>
        </p:nvGrpSpPr>
        <p:grpSpPr>
          <a:xfrm>
            <a:off x="6445283" y="3972341"/>
            <a:ext cx="2179698" cy="378827"/>
            <a:chOff x="5827605" y="5614184"/>
            <a:chExt cx="3323644" cy="577643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8F35F956-D479-4985-B1F9-2C6814575696}"/>
                </a:ext>
              </a:extLst>
            </p:cNvPr>
            <p:cNvGrpSpPr/>
            <p:nvPr/>
          </p:nvGrpSpPr>
          <p:grpSpPr>
            <a:xfrm>
              <a:off x="5827605" y="5614184"/>
              <a:ext cx="557837" cy="577643"/>
              <a:chOff x="13533438" y="4900613"/>
              <a:chExt cx="536575" cy="555626"/>
            </a:xfrm>
          </p:grpSpPr>
          <p:sp>
            <p:nvSpPr>
              <p:cNvPr id="44" name="Freeform 1146">
                <a:extLst>
                  <a:ext uri="{FF2B5EF4-FFF2-40B4-BE49-F238E27FC236}">
                    <a16:creationId xmlns:a16="http://schemas.microsoft.com/office/drawing/2014/main" id="{4F844447-AFD2-44B0-9C02-C9924D077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00126" y="4900613"/>
                <a:ext cx="203200" cy="50800"/>
              </a:xfrm>
              <a:custGeom>
                <a:avLst/>
                <a:gdLst>
                  <a:gd name="T0" fmla="*/ 0 w 128"/>
                  <a:gd name="T1" fmla="*/ 32 h 32"/>
                  <a:gd name="T2" fmla="*/ 0 w 128"/>
                  <a:gd name="T3" fmla="*/ 0 h 32"/>
                  <a:gd name="T4" fmla="*/ 128 w 128"/>
                  <a:gd name="T5" fmla="*/ 0 h 32"/>
                  <a:gd name="T6" fmla="*/ 128 w 128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32">
                    <a:moveTo>
                      <a:pt x="0" y="32"/>
                    </a:moveTo>
                    <a:lnTo>
                      <a:pt x="0" y="0"/>
                    </a:lnTo>
                    <a:lnTo>
                      <a:pt x="128" y="0"/>
                    </a:lnTo>
                    <a:lnTo>
                      <a:pt x="128" y="32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Rectangle 1147">
                <a:extLst>
                  <a:ext uri="{FF2B5EF4-FFF2-40B4-BE49-F238E27FC236}">
                    <a16:creationId xmlns:a16="http://schemas.microsoft.com/office/drawing/2014/main" id="{0F4B6121-05E7-419C-86C1-E54958DDE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6326" y="5353051"/>
                <a:ext cx="63500" cy="103188"/>
              </a:xfrm>
              <a:prstGeom prst="rect">
                <a:avLst/>
              </a:pr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Freeform 1148">
                <a:extLst>
                  <a:ext uri="{FF2B5EF4-FFF2-40B4-BE49-F238E27FC236}">
                    <a16:creationId xmlns:a16="http://schemas.microsoft.com/office/drawing/2014/main" id="{4C9B5726-3476-4336-A226-C5B0BCBF1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25526" y="5132388"/>
                <a:ext cx="50800" cy="52388"/>
              </a:xfrm>
              <a:custGeom>
                <a:avLst/>
                <a:gdLst>
                  <a:gd name="T0" fmla="*/ 0 w 32"/>
                  <a:gd name="T1" fmla="*/ 33 h 33"/>
                  <a:gd name="T2" fmla="*/ 0 w 32"/>
                  <a:gd name="T3" fmla="*/ 0 h 33"/>
                  <a:gd name="T4" fmla="*/ 32 w 32"/>
                  <a:gd name="T5" fmla="*/ 0 h 33"/>
                  <a:gd name="T6" fmla="*/ 32 w 32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3">
                    <a:moveTo>
                      <a:pt x="0" y="33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2" y="33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Freeform 1149">
                <a:extLst>
                  <a:ext uri="{FF2B5EF4-FFF2-40B4-BE49-F238E27FC236}">
                    <a16:creationId xmlns:a16="http://schemas.microsoft.com/office/drawing/2014/main" id="{438D699C-0A09-4B27-BBD7-20A438F11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25526" y="5235576"/>
                <a:ext cx="50800" cy="52388"/>
              </a:xfrm>
              <a:custGeom>
                <a:avLst/>
                <a:gdLst>
                  <a:gd name="T0" fmla="*/ 0 w 32"/>
                  <a:gd name="T1" fmla="*/ 33 h 33"/>
                  <a:gd name="T2" fmla="*/ 0 w 32"/>
                  <a:gd name="T3" fmla="*/ 0 h 33"/>
                  <a:gd name="T4" fmla="*/ 32 w 32"/>
                  <a:gd name="T5" fmla="*/ 0 h 33"/>
                  <a:gd name="T6" fmla="*/ 32 w 32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3">
                    <a:moveTo>
                      <a:pt x="0" y="33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2" y="33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Freeform 1150">
                <a:extLst>
                  <a:ext uri="{FF2B5EF4-FFF2-40B4-BE49-F238E27FC236}">
                    <a16:creationId xmlns:a16="http://schemas.microsoft.com/office/drawing/2014/main" id="{2E9BE1F6-C14D-49ED-A1C4-B2F8638E3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9826" y="5132388"/>
                <a:ext cx="50800" cy="52388"/>
              </a:xfrm>
              <a:custGeom>
                <a:avLst/>
                <a:gdLst>
                  <a:gd name="T0" fmla="*/ 0 w 32"/>
                  <a:gd name="T1" fmla="*/ 33 h 33"/>
                  <a:gd name="T2" fmla="*/ 0 w 32"/>
                  <a:gd name="T3" fmla="*/ 0 h 33"/>
                  <a:gd name="T4" fmla="*/ 32 w 32"/>
                  <a:gd name="T5" fmla="*/ 0 h 33"/>
                  <a:gd name="T6" fmla="*/ 32 w 32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3">
                    <a:moveTo>
                      <a:pt x="0" y="33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2" y="33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Freeform 1151">
                <a:extLst>
                  <a:ext uri="{FF2B5EF4-FFF2-40B4-BE49-F238E27FC236}">
                    <a16:creationId xmlns:a16="http://schemas.microsoft.com/office/drawing/2014/main" id="{1857FCEF-3715-4351-817B-6E92EB7F6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25526" y="5029201"/>
                <a:ext cx="50800" cy="52388"/>
              </a:xfrm>
              <a:custGeom>
                <a:avLst/>
                <a:gdLst>
                  <a:gd name="T0" fmla="*/ 0 w 32"/>
                  <a:gd name="T1" fmla="*/ 33 h 33"/>
                  <a:gd name="T2" fmla="*/ 0 w 32"/>
                  <a:gd name="T3" fmla="*/ 0 h 33"/>
                  <a:gd name="T4" fmla="*/ 32 w 32"/>
                  <a:gd name="T5" fmla="*/ 0 h 33"/>
                  <a:gd name="T6" fmla="*/ 32 w 32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3">
                    <a:moveTo>
                      <a:pt x="0" y="33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2" y="33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Freeform 1152">
                <a:extLst>
                  <a:ext uri="{FF2B5EF4-FFF2-40B4-BE49-F238E27FC236}">
                    <a16:creationId xmlns:a16="http://schemas.microsoft.com/office/drawing/2014/main" id="{CEB67725-AB28-44E8-AD06-8230FB571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9826" y="5029201"/>
                <a:ext cx="50800" cy="52388"/>
              </a:xfrm>
              <a:custGeom>
                <a:avLst/>
                <a:gdLst>
                  <a:gd name="T0" fmla="*/ 0 w 32"/>
                  <a:gd name="T1" fmla="*/ 33 h 33"/>
                  <a:gd name="T2" fmla="*/ 0 w 32"/>
                  <a:gd name="T3" fmla="*/ 0 h 33"/>
                  <a:gd name="T4" fmla="*/ 32 w 32"/>
                  <a:gd name="T5" fmla="*/ 0 h 33"/>
                  <a:gd name="T6" fmla="*/ 32 w 32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3">
                    <a:moveTo>
                      <a:pt x="0" y="33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2" y="33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Freeform 1153">
                <a:extLst>
                  <a:ext uri="{FF2B5EF4-FFF2-40B4-BE49-F238E27FC236}">
                    <a16:creationId xmlns:a16="http://schemas.microsoft.com/office/drawing/2014/main" id="{3158DC6A-BB11-4C90-848C-0BA7D3943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9826" y="5235576"/>
                <a:ext cx="50800" cy="52388"/>
              </a:xfrm>
              <a:custGeom>
                <a:avLst/>
                <a:gdLst>
                  <a:gd name="T0" fmla="*/ 0 w 32"/>
                  <a:gd name="T1" fmla="*/ 33 h 33"/>
                  <a:gd name="T2" fmla="*/ 0 w 32"/>
                  <a:gd name="T3" fmla="*/ 0 h 33"/>
                  <a:gd name="T4" fmla="*/ 32 w 32"/>
                  <a:gd name="T5" fmla="*/ 0 h 33"/>
                  <a:gd name="T6" fmla="*/ 32 w 32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3">
                    <a:moveTo>
                      <a:pt x="0" y="33"/>
                    </a:moveTo>
                    <a:lnTo>
                      <a:pt x="0" y="0"/>
                    </a:lnTo>
                    <a:lnTo>
                      <a:pt x="32" y="0"/>
                    </a:lnTo>
                    <a:lnTo>
                      <a:pt x="32" y="33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Freeform 1154">
                <a:extLst>
                  <a:ext uri="{FF2B5EF4-FFF2-40B4-BE49-F238E27FC236}">
                    <a16:creationId xmlns:a16="http://schemas.microsoft.com/office/drawing/2014/main" id="{3FC91F0A-74C2-43FC-B2D5-32C543232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33438" y="5106988"/>
                <a:ext cx="88900" cy="349250"/>
              </a:xfrm>
              <a:custGeom>
                <a:avLst/>
                <a:gdLst>
                  <a:gd name="T0" fmla="*/ 56 w 56"/>
                  <a:gd name="T1" fmla="*/ 220 h 220"/>
                  <a:gd name="T2" fmla="*/ 0 w 56"/>
                  <a:gd name="T3" fmla="*/ 220 h 220"/>
                  <a:gd name="T4" fmla="*/ 0 w 56"/>
                  <a:gd name="T5" fmla="*/ 0 h 220"/>
                  <a:gd name="T6" fmla="*/ 56 w 56"/>
                  <a:gd name="T7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220">
                    <a:moveTo>
                      <a:pt x="56" y="220"/>
                    </a:moveTo>
                    <a:lnTo>
                      <a:pt x="0" y="220"/>
                    </a:lnTo>
                    <a:lnTo>
                      <a:pt x="0" y="0"/>
                    </a:lnTo>
                    <a:lnTo>
                      <a:pt x="56" y="0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Freeform 1155">
                <a:extLst>
                  <a:ext uri="{FF2B5EF4-FFF2-40B4-BE49-F238E27FC236}">
                    <a16:creationId xmlns:a16="http://schemas.microsoft.com/office/drawing/2014/main" id="{F791EFBD-6FFA-4543-A484-CAAB60086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1538" y="5054601"/>
                <a:ext cx="50800" cy="52388"/>
              </a:xfrm>
              <a:custGeom>
                <a:avLst/>
                <a:gdLst>
                  <a:gd name="T0" fmla="*/ 0 w 32"/>
                  <a:gd name="T1" fmla="*/ 33 h 33"/>
                  <a:gd name="T2" fmla="*/ 0 w 32"/>
                  <a:gd name="T3" fmla="*/ 0 h 33"/>
                  <a:gd name="T4" fmla="*/ 32 w 32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33">
                    <a:moveTo>
                      <a:pt x="0" y="33"/>
                    </a:move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Freeform 1156">
                <a:extLst>
                  <a:ext uri="{FF2B5EF4-FFF2-40B4-BE49-F238E27FC236}">
                    <a16:creationId xmlns:a16="http://schemas.microsoft.com/office/drawing/2014/main" id="{057E46A0-87C3-43E5-82D5-E783FB4C4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93813" y="5235576"/>
                <a:ext cx="76200" cy="220663"/>
              </a:xfrm>
              <a:custGeom>
                <a:avLst/>
                <a:gdLst>
                  <a:gd name="T0" fmla="*/ 0 w 48"/>
                  <a:gd name="T1" fmla="*/ 139 h 139"/>
                  <a:gd name="T2" fmla="*/ 48 w 48"/>
                  <a:gd name="T3" fmla="*/ 139 h 139"/>
                  <a:gd name="T4" fmla="*/ 48 w 48"/>
                  <a:gd name="T5" fmla="*/ 0 h 139"/>
                  <a:gd name="T6" fmla="*/ 0 w 48"/>
                  <a:gd name="T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39">
                    <a:moveTo>
                      <a:pt x="0" y="139"/>
                    </a:moveTo>
                    <a:lnTo>
                      <a:pt x="48" y="139"/>
                    </a:lnTo>
                    <a:lnTo>
                      <a:pt x="48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Freeform 1157">
                <a:extLst>
                  <a:ext uri="{FF2B5EF4-FFF2-40B4-BE49-F238E27FC236}">
                    <a16:creationId xmlns:a16="http://schemas.microsoft.com/office/drawing/2014/main" id="{35C67B8E-D70D-4BCB-8674-F09AECF70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93813" y="5184776"/>
                <a:ext cx="50800" cy="50800"/>
              </a:xfrm>
              <a:custGeom>
                <a:avLst/>
                <a:gdLst>
                  <a:gd name="T0" fmla="*/ 32 w 32"/>
                  <a:gd name="T1" fmla="*/ 32 h 32"/>
                  <a:gd name="T2" fmla="*/ 32 w 32"/>
                  <a:gd name="T3" fmla="*/ 0 h 32"/>
                  <a:gd name="T4" fmla="*/ 0 w 32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32">
                    <a:moveTo>
                      <a:pt x="32" y="32"/>
                    </a:move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Rectangle 1158">
                <a:extLst>
                  <a:ext uri="{FF2B5EF4-FFF2-40B4-BE49-F238E27FC236}">
                    <a16:creationId xmlns:a16="http://schemas.microsoft.com/office/drawing/2014/main" id="{D7E1CD5E-EE09-479F-8750-272E40A19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0438" y="4951413"/>
                <a:ext cx="295275" cy="504825"/>
              </a:xfrm>
              <a:prstGeom prst="rect">
                <a:avLst/>
              </a:pr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B3F14B37-8534-48D2-B647-50C502A3F277}"/>
                </a:ext>
              </a:extLst>
            </p:cNvPr>
            <p:cNvSpPr/>
            <p:nvPr/>
          </p:nvSpPr>
          <p:spPr>
            <a:xfrm>
              <a:off x="6552909" y="5687561"/>
              <a:ext cx="2598340" cy="46930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Infraestrutura</a:t>
              </a: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Agrupar 56" descr="Ícone representando a palavra &quot;serviços na cadeira de financiamento de veículos e imóveis&quot;.">
            <a:extLst>
              <a:ext uri="{FF2B5EF4-FFF2-40B4-BE49-F238E27FC236}">
                <a16:creationId xmlns:a16="http://schemas.microsoft.com/office/drawing/2014/main" id="{AD9ABBA6-DD84-4A00-87F7-1FD6C6E86847}"/>
              </a:ext>
            </a:extLst>
          </p:cNvPr>
          <p:cNvGrpSpPr/>
          <p:nvPr/>
        </p:nvGrpSpPr>
        <p:grpSpPr>
          <a:xfrm>
            <a:off x="6489417" y="4579434"/>
            <a:ext cx="2516282" cy="1169551"/>
            <a:chOff x="5860945" y="7064005"/>
            <a:chExt cx="3836874" cy="1783354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BCD8FF42-2F1A-417D-9BB3-5140039218D0}"/>
                </a:ext>
              </a:extLst>
            </p:cNvPr>
            <p:cNvGrpSpPr/>
            <p:nvPr/>
          </p:nvGrpSpPr>
          <p:grpSpPr>
            <a:xfrm>
              <a:off x="5860945" y="7134691"/>
              <a:ext cx="491156" cy="653132"/>
              <a:chOff x="12561888" y="3840163"/>
              <a:chExt cx="447676" cy="595313"/>
            </a:xfrm>
          </p:grpSpPr>
          <p:sp>
            <p:nvSpPr>
              <p:cNvPr id="60" name="Freeform 1086">
                <a:extLst>
                  <a:ext uri="{FF2B5EF4-FFF2-40B4-BE49-F238E27FC236}">
                    <a16:creationId xmlns:a16="http://schemas.microsoft.com/office/drawing/2014/main" id="{3DE2F856-CCB9-4988-83C6-8558D4E83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39676" y="3852863"/>
                <a:ext cx="369888" cy="285750"/>
              </a:xfrm>
              <a:custGeom>
                <a:avLst/>
                <a:gdLst>
                  <a:gd name="T0" fmla="*/ 0 w 116"/>
                  <a:gd name="T1" fmla="*/ 48 h 88"/>
                  <a:gd name="T2" fmla="*/ 15 w 116"/>
                  <a:gd name="T3" fmla="*/ 49 h 88"/>
                  <a:gd name="T4" fmla="*/ 31 w 116"/>
                  <a:gd name="T5" fmla="*/ 65 h 88"/>
                  <a:gd name="T6" fmla="*/ 56 w 116"/>
                  <a:gd name="T7" fmla="*/ 75 h 88"/>
                  <a:gd name="T8" fmla="*/ 79 w 116"/>
                  <a:gd name="T9" fmla="*/ 88 h 88"/>
                  <a:gd name="T10" fmla="*/ 90 w 116"/>
                  <a:gd name="T11" fmla="*/ 76 h 88"/>
                  <a:gd name="T12" fmla="*/ 80 w 116"/>
                  <a:gd name="T13" fmla="*/ 64 h 88"/>
                  <a:gd name="T14" fmla="*/ 65 w 116"/>
                  <a:gd name="T15" fmla="*/ 52 h 88"/>
                  <a:gd name="T16" fmla="*/ 63 w 116"/>
                  <a:gd name="T17" fmla="*/ 42 h 88"/>
                  <a:gd name="T18" fmla="*/ 72 w 116"/>
                  <a:gd name="T19" fmla="*/ 36 h 88"/>
                  <a:gd name="T20" fmla="*/ 93 w 116"/>
                  <a:gd name="T21" fmla="*/ 52 h 88"/>
                  <a:gd name="T22" fmla="*/ 89 w 116"/>
                  <a:gd name="T23" fmla="*/ 66 h 88"/>
                  <a:gd name="T24" fmla="*/ 100 w 116"/>
                  <a:gd name="T25" fmla="*/ 88 h 88"/>
                  <a:gd name="T26" fmla="*/ 109 w 116"/>
                  <a:gd name="T27" fmla="*/ 71 h 88"/>
                  <a:gd name="T28" fmla="*/ 114 w 116"/>
                  <a:gd name="T29" fmla="*/ 41 h 88"/>
                  <a:gd name="T30" fmla="*/ 86 w 116"/>
                  <a:gd name="T31" fmla="*/ 13 h 88"/>
                  <a:gd name="T32" fmla="*/ 36 w 116"/>
                  <a:gd name="T33" fmla="*/ 0 h 88"/>
                  <a:gd name="T34" fmla="*/ 0 w 116"/>
                  <a:gd name="T3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6" h="88">
                    <a:moveTo>
                      <a:pt x="0" y="48"/>
                    </a:moveTo>
                    <a:cubicBezTo>
                      <a:pt x="6" y="48"/>
                      <a:pt x="15" y="49"/>
                      <a:pt x="15" y="49"/>
                    </a:cubicBezTo>
                    <a:cubicBezTo>
                      <a:pt x="18" y="56"/>
                      <a:pt x="29" y="63"/>
                      <a:pt x="31" y="65"/>
                    </a:cubicBezTo>
                    <a:cubicBezTo>
                      <a:pt x="38" y="70"/>
                      <a:pt x="51" y="71"/>
                      <a:pt x="56" y="75"/>
                    </a:cubicBezTo>
                    <a:cubicBezTo>
                      <a:pt x="64" y="81"/>
                      <a:pt x="70" y="88"/>
                      <a:pt x="79" y="88"/>
                    </a:cubicBezTo>
                    <a:cubicBezTo>
                      <a:pt x="91" y="88"/>
                      <a:pt x="92" y="80"/>
                      <a:pt x="90" y="76"/>
                    </a:cubicBezTo>
                    <a:cubicBezTo>
                      <a:pt x="89" y="72"/>
                      <a:pt x="88" y="68"/>
                      <a:pt x="80" y="64"/>
                    </a:cubicBezTo>
                    <a:cubicBezTo>
                      <a:pt x="74" y="61"/>
                      <a:pt x="68" y="59"/>
                      <a:pt x="65" y="52"/>
                    </a:cubicBezTo>
                    <a:cubicBezTo>
                      <a:pt x="63" y="49"/>
                      <a:pt x="62" y="45"/>
                      <a:pt x="63" y="42"/>
                    </a:cubicBezTo>
                    <a:cubicBezTo>
                      <a:pt x="64" y="36"/>
                      <a:pt x="69" y="36"/>
                      <a:pt x="72" y="36"/>
                    </a:cubicBezTo>
                    <a:cubicBezTo>
                      <a:pt x="77" y="37"/>
                      <a:pt x="89" y="50"/>
                      <a:pt x="93" y="52"/>
                    </a:cubicBezTo>
                    <a:cubicBezTo>
                      <a:pt x="92" y="55"/>
                      <a:pt x="89" y="61"/>
                      <a:pt x="89" y="66"/>
                    </a:cubicBezTo>
                    <a:cubicBezTo>
                      <a:pt x="89" y="79"/>
                      <a:pt x="95" y="88"/>
                      <a:pt x="100" y="88"/>
                    </a:cubicBezTo>
                    <a:cubicBezTo>
                      <a:pt x="108" y="88"/>
                      <a:pt x="107" y="79"/>
                      <a:pt x="109" y="71"/>
                    </a:cubicBezTo>
                    <a:cubicBezTo>
                      <a:pt x="110" y="66"/>
                      <a:pt x="116" y="44"/>
                      <a:pt x="114" y="41"/>
                    </a:cubicBezTo>
                    <a:cubicBezTo>
                      <a:pt x="112" y="38"/>
                      <a:pt x="92" y="14"/>
                      <a:pt x="86" y="13"/>
                    </a:cubicBezTo>
                    <a:cubicBezTo>
                      <a:pt x="81" y="11"/>
                      <a:pt x="48" y="0"/>
                      <a:pt x="36" y="0"/>
                    </a:cubicBezTo>
                    <a:cubicBezTo>
                      <a:pt x="24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Rectangle 1087">
                <a:extLst>
                  <a:ext uri="{FF2B5EF4-FFF2-40B4-BE49-F238E27FC236}">
                    <a16:creationId xmlns:a16="http://schemas.microsoft.com/office/drawing/2014/main" id="{FA773588-658B-4CDC-B264-1A9BBE9A8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1888" y="3840163"/>
                <a:ext cx="77788" cy="193675"/>
              </a:xfrm>
              <a:prstGeom prst="rect">
                <a:avLst/>
              </a:pr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Freeform 1088">
                <a:extLst>
                  <a:ext uri="{FF2B5EF4-FFF2-40B4-BE49-F238E27FC236}">
                    <a16:creationId xmlns:a16="http://schemas.microsoft.com/office/drawing/2014/main" id="{52E56348-F815-4CDF-A2B9-1756A5B86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5576" y="4176713"/>
                <a:ext cx="128588" cy="258763"/>
              </a:xfrm>
              <a:custGeom>
                <a:avLst/>
                <a:gdLst>
                  <a:gd name="T0" fmla="*/ 20 w 40"/>
                  <a:gd name="T1" fmla="*/ 0 h 80"/>
                  <a:gd name="T2" fmla="*/ 0 w 40"/>
                  <a:gd name="T3" fmla="*/ 20 h 80"/>
                  <a:gd name="T4" fmla="*/ 12 w 40"/>
                  <a:gd name="T5" fmla="*/ 38 h 80"/>
                  <a:gd name="T6" fmla="*/ 12 w 40"/>
                  <a:gd name="T7" fmla="*/ 44 h 80"/>
                  <a:gd name="T8" fmla="*/ 16 w 40"/>
                  <a:gd name="T9" fmla="*/ 48 h 80"/>
                  <a:gd name="T10" fmla="*/ 12 w 40"/>
                  <a:gd name="T11" fmla="*/ 52 h 80"/>
                  <a:gd name="T12" fmla="*/ 12 w 40"/>
                  <a:gd name="T13" fmla="*/ 60 h 80"/>
                  <a:gd name="T14" fmla="*/ 16 w 40"/>
                  <a:gd name="T15" fmla="*/ 64 h 80"/>
                  <a:gd name="T16" fmla="*/ 12 w 40"/>
                  <a:gd name="T17" fmla="*/ 68 h 80"/>
                  <a:gd name="T18" fmla="*/ 12 w 40"/>
                  <a:gd name="T19" fmla="*/ 80 h 80"/>
                  <a:gd name="T20" fmla="*/ 20 w 40"/>
                  <a:gd name="T21" fmla="*/ 80 h 80"/>
                  <a:gd name="T22" fmla="*/ 28 w 40"/>
                  <a:gd name="T23" fmla="*/ 72 h 80"/>
                  <a:gd name="T24" fmla="*/ 28 w 40"/>
                  <a:gd name="T25" fmla="*/ 38 h 80"/>
                  <a:gd name="T26" fmla="*/ 40 w 40"/>
                  <a:gd name="T27" fmla="*/ 20 h 80"/>
                  <a:gd name="T28" fmla="*/ 20 w 40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8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28"/>
                      <a:pt x="5" y="35"/>
                      <a:pt x="12" y="38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8" y="72"/>
                      <a:pt x="28" y="72"/>
                      <a:pt x="28" y="72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5" y="35"/>
                      <a:pt x="40" y="28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Freeform 1089">
                <a:extLst>
                  <a:ext uri="{FF2B5EF4-FFF2-40B4-BE49-F238E27FC236}">
                    <a16:creationId xmlns:a16="http://schemas.microsoft.com/office/drawing/2014/main" id="{430A5673-5E02-4003-9DE3-E0EDE2AE7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90476" y="4195763"/>
                <a:ext cx="177800" cy="200025"/>
              </a:xfrm>
              <a:custGeom>
                <a:avLst/>
                <a:gdLst>
                  <a:gd name="T0" fmla="*/ 48 w 56"/>
                  <a:gd name="T1" fmla="*/ 0 h 62"/>
                  <a:gd name="T2" fmla="*/ 34 w 56"/>
                  <a:gd name="T3" fmla="*/ 5 h 62"/>
                  <a:gd name="T4" fmla="*/ 29 w 56"/>
                  <a:gd name="T5" fmla="*/ 27 h 62"/>
                  <a:gd name="T6" fmla="*/ 16 w 56"/>
                  <a:gd name="T7" fmla="*/ 40 h 62"/>
                  <a:gd name="T8" fmla="*/ 16 w 56"/>
                  <a:gd name="T9" fmla="*/ 46 h 62"/>
                  <a:gd name="T10" fmla="*/ 8 w 56"/>
                  <a:gd name="T11" fmla="*/ 48 h 62"/>
                  <a:gd name="T12" fmla="*/ 0 w 56"/>
                  <a:gd name="T13" fmla="*/ 56 h 62"/>
                  <a:gd name="T14" fmla="*/ 6 w 56"/>
                  <a:gd name="T15" fmla="*/ 62 h 62"/>
                  <a:gd name="T16" fmla="*/ 16 w 56"/>
                  <a:gd name="T17" fmla="*/ 62 h 62"/>
                  <a:gd name="T18" fmla="*/ 40 w 56"/>
                  <a:gd name="T19" fmla="*/ 38 h 62"/>
                  <a:gd name="T20" fmla="*/ 56 w 56"/>
                  <a:gd name="T21" fmla="*/ 3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62">
                    <a:moveTo>
                      <a:pt x="48" y="0"/>
                    </a:moveTo>
                    <a:cubicBezTo>
                      <a:pt x="43" y="0"/>
                      <a:pt x="38" y="2"/>
                      <a:pt x="34" y="5"/>
                    </a:cubicBezTo>
                    <a:cubicBezTo>
                      <a:pt x="28" y="11"/>
                      <a:pt x="27" y="20"/>
                      <a:pt x="29" y="27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5" y="40"/>
                      <a:pt x="51" y="40"/>
                      <a:pt x="56" y="38"/>
                    </a:cubicBezTo>
                  </a:path>
                </a:pathLst>
              </a:cu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Line 1090">
                <a:extLst>
                  <a:ext uri="{FF2B5EF4-FFF2-40B4-BE49-F238E27FC236}">
                    <a16:creationId xmlns:a16="http://schemas.microsoft.com/office/drawing/2014/main" id="{8A0E992D-D264-4BBF-AEC4-4A2692B9F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20663" y="4124326"/>
                <a:ext cx="0" cy="103188"/>
              </a:xfrm>
              <a:prstGeom prst="line">
                <a:avLst/>
              </a:prstGeom>
              <a:noFill/>
              <a:ln w="1270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30C7DC1B-F3D6-49F0-A184-F690DBB56352}"/>
                </a:ext>
              </a:extLst>
            </p:cNvPr>
            <p:cNvSpPr txBox="1"/>
            <p:nvPr/>
          </p:nvSpPr>
          <p:spPr>
            <a:xfrm>
              <a:off x="6522550" y="7064005"/>
              <a:ext cx="3175269" cy="17833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>
                  <a:solidFill>
                    <a:srgbClr val="40404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Serviços </a:t>
              </a:r>
              <a:b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na cadeia de financiamento </a:t>
              </a:r>
              <a:b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de veículos </a:t>
              </a:r>
              <a:b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pt-BR" alt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 imóveis</a:t>
              </a: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049E209A-16B8-45B0-80BB-E959AC9228C8}"/>
              </a:ext>
            </a:extLst>
          </p:cNvPr>
          <p:cNvSpPr txBox="1"/>
          <p:nvPr/>
        </p:nvSpPr>
        <p:spPr>
          <a:xfrm>
            <a:off x="9398544" y="1413825"/>
            <a:ext cx="16218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latin typeface="Segoe UI" panose="020B0502040204020203" pitchFamily="34" charset="0"/>
                <a:cs typeface="Segoe UI" panose="020B0502040204020203" pitchFamily="34" charset="0"/>
              </a:rPr>
              <a:t>A tecnologia da B3 permite que:</a:t>
            </a:r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655EA308-E4B1-402B-AA83-B6B4F9AF9FE5}"/>
              </a:ext>
            </a:extLst>
          </p:cNvPr>
          <p:cNvSpPr/>
          <p:nvPr/>
        </p:nvSpPr>
        <p:spPr>
          <a:xfrm>
            <a:off x="9398544" y="2427846"/>
            <a:ext cx="2593432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corretoras ofereçam a investidores alternativas de </a:t>
            </a: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diversificação</a:t>
            </a:r>
            <a:r>
              <a:rPr kumimoji="0" lang="pt-BR" altLang="pt-BR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</p:txBody>
      </p:sp>
      <p:sp>
        <p:nvSpPr>
          <p:cNvPr id="70" name="Rectangle 8">
            <a:extLst>
              <a:ext uri="{FF2B5EF4-FFF2-40B4-BE49-F238E27FC236}">
                <a16:creationId xmlns:a16="http://schemas.microsoft.com/office/drawing/2014/main" id="{C7323422-6C0A-47E1-BE64-A199C49D064B}"/>
              </a:ext>
            </a:extLst>
          </p:cNvPr>
          <p:cNvSpPr/>
          <p:nvPr/>
        </p:nvSpPr>
        <p:spPr>
          <a:xfrm>
            <a:off x="9398544" y="3265848"/>
            <a:ext cx="25039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empresas se financiem para </a:t>
            </a: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expandir seus negócios </a:t>
            </a:r>
            <a:r>
              <a:rPr kumimoji="0" lang="pt-BR" altLang="pt-BR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 </a:t>
            </a: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gerar empregos</a:t>
            </a:r>
            <a:r>
              <a:rPr kumimoji="0" lang="pt-BR" altLang="pt-BR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</p:txBody>
      </p:sp>
      <p:sp>
        <p:nvSpPr>
          <p:cNvPr id="71" name="Rectangle 8">
            <a:extLst>
              <a:ext uri="{FF2B5EF4-FFF2-40B4-BE49-F238E27FC236}">
                <a16:creationId xmlns:a16="http://schemas.microsoft.com/office/drawing/2014/main" id="{A96215EA-A348-4771-95D4-A36682721F97}"/>
              </a:ext>
            </a:extLst>
          </p:cNvPr>
          <p:cNvSpPr/>
          <p:nvPr/>
        </p:nvSpPr>
        <p:spPr>
          <a:xfrm>
            <a:off x="9398544" y="4103850"/>
            <a:ext cx="22082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bancos façam uma melhor gestão de </a:t>
            </a:r>
            <a:br>
              <a:rPr kumimoji="0" lang="pt-BR" altLang="pt-B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risco</a:t>
            </a:r>
            <a:r>
              <a:rPr kumimoji="0" lang="pt-BR" altLang="pt-BR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crédito</a:t>
            </a:r>
            <a:r>
              <a:rPr kumimoji="0" lang="pt-BR" altLang="pt-BR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</p:txBody>
      </p:sp>
      <p:sp>
        <p:nvSpPr>
          <p:cNvPr id="72" name="Rectangle 8">
            <a:extLst>
              <a:ext uri="{FF2B5EF4-FFF2-40B4-BE49-F238E27FC236}">
                <a16:creationId xmlns:a16="http://schemas.microsoft.com/office/drawing/2014/main" id="{04AD7B7A-EDD2-4AA9-A704-D56EA34EE22B}"/>
              </a:ext>
            </a:extLst>
          </p:cNvPr>
          <p:cNvSpPr>
            <a:spLocks/>
          </p:cNvSpPr>
          <p:nvPr/>
        </p:nvSpPr>
        <p:spPr>
          <a:xfrm>
            <a:off x="9398544" y="4941853"/>
            <a:ext cx="2356456" cy="7386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brasileiros façam </a:t>
            </a:r>
            <a:r>
              <a:rPr kumimoji="0" lang="pt-BR" alt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TEDs</a:t>
            </a: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pt-BR" alt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 financiem veículos </a:t>
            </a:r>
            <a:br>
              <a:rPr kumimoji="0" lang="pt-BR" alt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pt-BR" alt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 imóveis.</a:t>
            </a:r>
          </a:p>
        </p:txBody>
      </p:sp>
    </p:spTree>
    <p:extLst>
      <p:ext uri="{BB962C8B-B14F-4D97-AF65-F5344CB8AC3E}">
        <p14:creationId xmlns:p14="http://schemas.microsoft.com/office/powerpoint/2010/main" val="130725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816B8D2-B3B3-4330-BFFE-147105D58E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9819" y="1436861"/>
            <a:ext cx="4264228" cy="430795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NOSSOS VALORES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44228621-080A-4696-8112-0B37EC3EA5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30387" y="1436861"/>
            <a:ext cx="3130266" cy="4332672"/>
          </a:xfrm>
        </p:spPr>
        <p:txBody>
          <a:bodyPr/>
          <a:lstStyle/>
          <a:p>
            <a:r>
              <a:rPr lang="pt-BR" sz="1800" b="1" dirty="0">
                <a:solidFill>
                  <a:schemeClr val="bg2"/>
                </a:solidFill>
              </a:rPr>
              <a:t>Atitude correta para hoje</a:t>
            </a:r>
            <a:r>
              <a:rPr lang="pt-BR" sz="1800" dirty="0">
                <a:solidFill>
                  <a:schemeClr val="bg2"/>
                </a:solidFill>
              </a:rPr>
              <a:t>, </a:t>
            </a:r>
            <a:br>
              <a:rPr lang="pt-BR" sz="1800" dirty="0">
                <a:solidFill>
                  <a:schemeClr val="bg2"/>
                </a:solidFill>
              </a:rPr>
            </a:br>
            <a:r>
              <a:rPr lang="pt-BR" sz="1800" dirty="0">
                <a:solidFill>
                  <a:schemeClr val="bg2"/>
                </a:solidFill>
              </a:rPr>
              <a:t>amanhã e sempre</a:t>
            </a:r>
          </a:p>
          <a:p>
            <a:r>
              <a:rPr lang="pt-BR" sz="1800" b="1" dirty="0">
                <a:solidFill>
                  <a:schemeClr val="bg2"/>
                </a:solidFill>
              </a:rPr>
              <a:t>Proximidade e satisfação</a:t>
            </a:r>
            <a:r>
              <a:rPr lang="pt-BR" sz="1800" dirty="0">
                <a:solidFill>
                  <a:schemeClr val="bg2"/>
                </a:solidFill>
              </a:rPr>
              <a:t> </a:t>
            </a:r>
            <a:br>
              <a:rPr lang="pt-BR" sz="1800" dirty="0">
                <a:solidFill>
                  <a:schemeClr val="bg2"/>
                </a:solidFill>
              </a:rPr>
            </a:br>
            <a:r>
              <a:rPr lang="pt-BR" sz="1800" dirty="0">
                <a:solidFill>
                  <a:schemeClr val="bg2"/>
                </a:solidFill>
              </a:rPr>
              <a:t>do cliente</a:t>
            </a:r>
          </a:p>
          <a:p>
            <a:r>
              <a:rPr lang="pt-BR" sz="1800" dirty="0">
                <a:solidFill>
                  <a:schemeClr val="bg2"/>
                </a:solidFill>
              </a:rPr>
              <a:t>Ambiente para </a:t>
            </a:r>
            <a:r>
              <a:rPr lang="pt-BR" sz="1800" b="1" dirty="0">
                <a:solidFill>
                  <a:schemeClr val="bg2"/>
                </a:solidFill>
              </a:rPr>
              <a:t>as pessoas </a:t>
            </a:r>
            <a:br>
              <a:rPr lang="pt-BR" sz="1800" b="1" dirty="0">
                <a:solidFill>
                  <a:schemeClr val="bg2"/>
                </a:solidFill>
              </a:rPr>
            </a:br>
            <a:r>
              <a:rPr lang="pt-BR" sz="1800" b="1" dirty="0">
                <a:solidFill>
                  <a:schemeClr val="bg2"/>
                </a:solidFill>
              </a:rPr>
              <a:t>se desenvolverem</a:t>
            </a:r>
          </a:p>
          <a:p>
            <a:r>
              <a:rPr lang="pt-BR" sz="1800" b="1" dirty="0">
                <a:solidFill>
                  <a:schemeClr val="bg2"/>
                </a:solidFill>
              </a:rPr>
              <a:t>Abertura e colaboração</a:t>
            </a:r>
          </a:p>
          <a:p>
            <a:r>
              <a:rPr lang="pt-BR" sz="1800" b="1" dirty="0">
                <a:solidFill>
                  <a:schemeClr val="bg2"/>
                </a:solidFill>
              </a:rPr>
              <a:t>Solidez </a:t>
            </a:r>
            <a:r>
              <a:rPr lang="pt-BR" sz="1800" dirty="0">
                <a:solidFill>
                  <a:schemeClr val="bg2"/>
                </a:solidFill>
              </a:rPr>
              <a:t>e </a:t>
            </a:r>
            <a:r>
              <a:rPr lang="pt-BR" sz="1800" b="1" dirty="0">
                <a:solidFill>
                  <a:schemeClr val="bg2"/>
                </a:solidFill>
              </a:rPr>
              <a:t>credibilidade </a:t>
            </a:r>
            <a:br>
              <a:rPr lang="pt-BR" sz="1800" dirty="0">
                <a:solidFill>
                  <a:schemeClr val="bg2"/>
                </a:solidFill>
              </a:rPr>
            </a:br>
            <a:r>
              <a:rPr lang="pt-BR" sz="1800" dirty="0">
                <a:solidFill>
                  <a:schemeClr val="bg2"/>
                </a:solidFill>
              </a:rPr>
              <a:t>operacional</a:t>
            </a:r>
          </a:p>
        </p:txBody>
      </p:sp>
    </p:spTree>
    <p:extLst>
      <p:ext uri="{BB962C8B-B14F-4D97-AF65-F5344CB8AC3E}">
        <p14:creationId xmlns:p14="http://schemas.microsoft.com/office/powerpoint/2010/main" val="1621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D7127B3-57FA-CC4E-B0C0-D34A562DF1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1283" y="1436861"/>
            <a:ext cx="3815734" cy="430795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NOSSO ECOS</a:t>
            </a:r>
            <a:b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SIS</a:t>
            </a:r>
            <a:b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TEMA</a:t>
            </a:r>
            <a:endParaRPr kumimoji="0" lang="pt-BR" altLang="pt-BR" sz="6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0" name="Agrupar 9" descr="Imagem representando os atores do ecossistema no qual a B3 pertence. São eles: PREVIC, SUSEP, CVM, BACEN. Startups e fintechs, corretoras, Fundações, Assets, Investidores, Bancos, Locadoras de veículos, Financeiras, Empresas, Concessionárias e revendas.">
            <a:extLst>
              <a:ext uri="{FF2B5EF4-FFF2-40B4-BE49-F238E27FC236}">
                <a16:creationId xmlns:a16="http://schemas.microsoft.com/office/drawing/2014/main" id="{4781EB4B-1EF7-44E4-A5CC-6085D867365A}"/>
              </a:ext>
            </a:extLst>
          </p:cNvPr>
          <p:cNvGrpSpPr/>
          <p:nvPr/>
        </p:nvGrpSpPr>
        <p:grpSpPr>
          <a:xfrm>
            <a:off x="3189480" y="-875204"/>
            <a:ext cx="9569097" cy="8447780"/>
            <a:chOff x="1281251" y="-1772168"/>
            <a:chExt cx="11568997" cy="1021333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EE54E385-5ED9-4988-915D-3FE70798D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2111" y="2638539"/>
              <a:ext cx="1489188" cy="1273198"/>
            </a:xfrm>
            <a:prstGeom prst="rect">
              <a:avLst/>
            </a:prstGeom>
          </p:spPr>
        </p:pic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AB46A82F-42D1-474E-91F6-EC6BCF25ACF6}"/>
                </a:ext>
              </a:extLst>
            </p:cNvPr>
            <p:cNvSpPr/>
            <p:nvPr/>
          </p:nvSpPr>
          <p:spPr>
            <a:xfrm>
              <a:off x="5721677" y="1301729"/>
              <a:ext cx="4043272" cy="4043273"/>
            </a:xfrm>
            <a:prstGeom prst="ellipse">
              <a:avLst/>
            </a:prstGeom>
            <a:ln>
              <a:solidFill>
                <a:srgbClr val="1232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pt-BR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1129604-B485-4318-8E41-823CFB4305EA}"/>
                </a:ext>
              </a:extLst>
            </p:cNvPr>
            <p:cNvSpPr/>
            <p:nvPr/>
          </p:nvSpPr>
          <p:spPr>
            <a:xfrm>
              <a:off x="8603343" y="1311600"/>
              <a:ext cx="734162" cy="73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B750C781-685D-4A91-95F4-B9A2F570D921}"/>
                </a:ext>
              </a:extLst>
            </p:cNvPr>
            <p:cNvGrpSpPr/>
            <p:nvPr/>
          </p:nvGrpSpPr>
          <p:grpSpPr>
            <a:xfrm>
              <a:off x="9295239" y="2316331"/>
              <a:ext cx="1934843" cy="734162"/>
              <a:chOff x="13737240" y="3918959"/>
              <a:chExt cx="1934843" cy="734162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67923D77-4632-4672-9875-553BCB181213}"/>
                  </a:ext>
                </a:extLst>
              </p:cNvPr>
              <p:cNvSpPr/>
              <p:nvPr/>
            </p:nvSpPr>
            <p:spPr>
              <a:xfrm>
                <a:off x="14388723" y="4237391"/>
                <a:ext cx="1283360" cy="37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Financeiras</a:t>
                </a:r>
              </a:p>
            </p:txBody>
          </p: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25A16574-274F-4F7C-9A82-83F6FD9F24B8}"/>
                  </a:ext>
                </a:extLst>
              </p:cNvPr>
              <p:cNvSpPr/>
              <p:nvPr/>
            </p:nvSpPr>
            <p:spPr>
              <a:xfrm>
                <a:off x="13737240" y="3918959"/>
                <a:ext cx="734162" cy="7341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E83AFCB-42CD-4B7A-80B4-D2787D4646F7}"/>
                </a:ext>
              </a:extLst>
            </p:cNvPr>
            <p:cNvSpPr/>
            <p:nvPr/>
          </p:nvSpPr>
          <p:spPr>
            <a:xfrm>
              <a:off x="6096000" y="1336639"/>
              <a:ext cx="734162" cy="73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3C94CC0-390A-440E-ADF9-675195F4ED80}"/>
                </a:ext>
              </a:extLst>
            </p:cNvPr>
            <p:cNvSpPr/>
            <p:nvPr/>
          </p:nvSpPr>
          <p:spPr>
            <a:xfrm>
              <a:off x="5267131" y="2373459"/>
              <a:ext cx="734162" cy="73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312B8E00-64F4-46A3-8A4D-84EBC782ACCC}"/>
                </a:ext>
              </a:extLst>
            </p:cNvPr>
            <p:cNvGrpSpPr/>
            <p:nvPr/>
          </p:nvGrpSpPr>
          <p:grpSpPr>
            <a:xfrm>
              <a:off x="9307205" y="3525695"/>
              <a:ext cx="1948791" cy="734162"/>
              <a:chOff x="13749206" y="5128323"/>
              <a:chExt cx="1948791" cy="734162"/>
            </a:xfrm>
          </p:grpSpPr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8AD6DCE8-CC89-4E04-8FB3-C99E5BFAC98F}"/>
                  </a:ext>
                </a:extLst>
              </p:cNvPr>
              <p:cNvSpPr/>
              <p:nvPr/>
            </p:nvSpPr>
            <p:spPr>
              <a:xfrm>
                <a:off x="14405290" y="5227638"/>
                <a:ext cx="1292707" cy="580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Locadoras de veículos</a:t>
                </a:r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F1A9537D-F2BC-480D-9313-8E205F680B40}"/>
                  </a:ext>
                </a:extLst>
              </p:cNvPr>
              <p:cNvSpPr/>
              <p:nvPr/>
            </p:nvSpPr>
            <p:spPr>
              <a:xfrm>
                <a:off x="13749206" y="5128323"/>
                <a:ext cx="734162" cy="7341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AADDEF50-C643-4995-B391-D885E4CAA6FE}"/>
                </a:ext>
              </a:extLst>
            </p:cNvPr>
            <p:cNvSpPr/>
            <p:nvPr/>
          </p:nvSpPr>
          <p:spPr>
            <a:xfrm>
              <a:off x="6158336" y="4671100"/>
              <a:ext cx="734162" cy="73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03C5E877-A9E6-4FFE-B9E2-63130B4ADAC9}"/>
                </a:ext>
              </a:extLst>
            </p:cNvPr>
            <p:cNvGrpSpPr/>
            <p:nvPr/>
          </p:nvGrpSpPr>
          <p:grpSpPr>
            <a:xfrm>
              <a:off x="4315202" y="3640304"/>
              <a:ext cx="1827000" cy="734162"/>
              <a:chOff x="8757203" y="5242932"/>
              <a:chExt cx="1827000" cy="734162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CDE2CBE7-EFA7-496E-82F2-49030E4E109B}"/>
                  </a:ext>
                </a:extLst>
              </p:cNvPr>
              <p:cNvSpPr/>
              <p:nvPr/>
            </p:nvSpPr>
            <p:spPr>
              <a:xfrm>
                <a:off x="9850041" y="5242932"/>
                <a:ext cx="734162" cy="7341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89DC6579-C0F1-415D-AF11-9E731E11EA9E}"/>
                  </a:ext>
                </a:extLst>
              </p:cNvPr>
              <p:cNvSpPr/>
              <p:nvPr/>
            </p:nvSpPr>
            <p:spPr>
              <a:xfrm>
                <a:off x="8757203" y="5440736"/>
                <a:ext cx="1248476" cy="37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eaLnBrk="1" hangingPunct="1"/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Fundações</a:t>
                </a:r>
              </a:p>
            </p:txBody>
          </p:sp>
        </p:grp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B9DC7F49-E739-441D-A413-0F98343AEC6D}"/>
                </a:ext>
              </a:extLst>
            </p:cNvPr>
            <p:cNvSpPr/>
            <p:nvPr/>
          </p:nvSpPr>
          <p:spPr>
            <a:xfrm>
              <a:off x="7462371" y="5038406"/>
              <a:ext cx="734162" cy="73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C26E09AD-51B2-41B7-A16A-5A194C54D81B}"/>
                </a:ext>
              </a:extLst>
            </p:cNvPr>
            <p:cNvSpPr/>
            <p:nvPr/>
          </p:nvSpPr>
          <p:spPr>
            <a:xfrm>
              <a:off x="8714407" y="4554586"/>
              <a:ext cx="734162" cy="73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827D7619-8FA5-4A58-AB0E-BD1DEE9B6C44}"/>
                </a:ext>
              </a:extLst>
            </p:cNvPr>
            <p:cNvSpPr/>
            <p:nvPr/>
          </p:nvSpPr>
          <p:spPr>
            <a:xfrm>
              <a:off x="3888063" y="-521021"/>
              <a:ext cx="7711040" cy="7711038"/>
            </a:xfrm>
            <a:prstGeom prst="ellipse">
              <a:avLst/>
            </a:prstGeom>
            <a:ln>
              <a:solidFill>
                <a:srgbClr val="0090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pt-BR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436B3677-9886-4E2A-B799-A01D9E19AD8C}"/>
                </a:ext>
              </a:extLst>
            </p:cNvPr>
            <p:cNvSpPr/>
            <p:nvPr/>
          </p:nvSpPr>
          <p:spPr>
            <a:xfrm>
              <a:off x="7088947" y="6478222"/>
              <a:ext cx="1225158" cy="12251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88333ADC-37E6-409C-8AB4-7D4C75634C76}"/>
                </a:ext>
              </a:extLst>
            </p:cNvPr>
            <p:cNvSpPr/>
            <p:nvPr/>
          </p:nvSpPr>
          <p:spPr>
            <a:xfrm>
              <a:off x="10423177" y="638180"/>
              <a:ext cx="866318" cy="86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43EEEDB-6A9B-4359-BF0E-CCA3CB5A1F7E}"/>
                </a:ext>
              </a:extLst>
            </p:cNvPr>
            <p:cNvSpPr/>
            <p:nvPr/>
          </p:nvSpPr>
          <p:spPr>
            <a:xfrm>
              <a:off x="11172183" y="2215742"/>
              <a:ext cx="866318" cy="86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34B46399-2A83-4576-B470-2A1E19FE8805}"/>
                </a:ext>
              </a:extLst>
            </p:cNvPr>
            <p:cNvSpPr/>
            <p:nvPr/>
          </p:nvSpPr>
          <p:spPr>
            <a:xfrm>
              <a:off x="11300294" y="3789259"/>
              <a:ext cx="866318" cy="86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A3BE4DC0-3C29-4212-ADF3-7EB971FABA9A}"/>
                </a:ext>
              </a:extLst>
            </p:cNvPr>
            <p:cNvSpPr/>
            <p:nvPr/>
          </p:nvSpPr>
          <p:spPr>
            <a:xfrm>
              <a:off x="10512145" y="902062"/>
              <a:ext cx="688386" cy="3721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pt-BR" altLang="pt-BR" sz="1400" dirty="0">
                  <a:solidFill>
                    <a:srgbClr val="00B0E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CVM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0F3C3319-1F15-434B-9FC7-039522F79947}"/>
                </a:ext>
              </a:extLst>
            </p:cNvPr>
            <p:cNvSpPr/>
            <p:nvPr/>
          </p:nvSpPr>
          <p:spPr>
            <a:xfrm>
              <a:off x="11161149" y="2479623"/>
              <a:ext cx="890949" cy="3721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altLang="pt-BR" sz="1400" dirty="0">
                  <a:solidFill>
                    <a:srgbClr val="00B0E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BACEN</a:t>
              </a: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87AAD11-8D8D-4FC0-BFC5-221BBB8D1F11}"/>
                </a:ext>
              </a:extLst>
            </p:cNvPr>
            <p:cNvSpPr/>
            <p:nvPr/>
          </p:nvSpPr>
          <p:spPr>
            <a:xfrm>
              <a:off x="2636918" y="-1772168"/>
              <a:ext cx="10213330" cy="10213330"/>
            </a:xfrm>
            <a:prstGeom prst="ellipse">
              <a:avLst/>
            </a:prstGeom>
            <a:ln>
              <a:solidFill>
                <a:srgbClr val="DE7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pt-BR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2FC73614-FBBA-44BC-9684-D13804CCF3F9}"/>
                </a:ext>
              </a:extLst>
            </p:cNvPr>
            <p:cNvSpPr/>
            <p:nvPr/>
          </p:nvSpPr>
          <p:spPr>
            <a:xfrm>
              <a:off x="2870500" y="420976"/>
              <a:ext cx="866318" cy="86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E818A8FC-4F9F-4AC9-A689-7D06640F0A63}"/>
                </a:ext>
              </a:extLst>
            </p:cNvPr>
            <p:cNvSpPr/>
            <p:nvPr/>
          </p:nvSpPr>
          <p:spPr>
            <a:xfrm>
              <a:off x="2189267" y="2922941"/>
              <a:ext cx="866318" cy="86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CEFF09FD-773C-424F-8DBE-F163C7732DA4}"/>
                </a:ext>
              </a:extLst>
            </p:cNvPr>
            <p:cNvSpPr/>
            <p:nvPr/>
          </p:nvSpPr>
          <p:spPr>
            <a:xfrm>
              <a:off x="2740748" y="5258204"/>
              <a:ext cx="866318" cy="86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5A0CBB8F-F1DD-4217-99DB-850FA0D3A3F7}"/>
                </a:ext>
              </a:extLst>
            </p:cNvPr>
            <p:cNvGrpSpPr/>
            <p:nvPr/>
          </p:nvGrpSpPr>
          <p:grpSpPr>
            <a:xfrm>
              <a:off x="5417501" y="4823869"/>
              <a:ext cx="1279366" cy="540838"/>
              <a:chOff x="9859502" y="6426497"/>
              <a:chExt cx="1279366" cy="540838"/>
            </a:xfrm>
          </p:grpSpPr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EFB2603C-B1B4-4285-B57D-2BDA7EB63F0E}"/>
                  </a:ext>
                </a:extLst>
              </p:cNvPr>
              <p:cNvSpPr/>
              <p:nvPr/>
            </p:nvSpPr>
            <p:spPr>
              <a:xfrm>
                <a:off x="9859502" y="6595234"/>
                <a:ext cx="829862" cy="37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eaLnBrk="1" hangingPunct="1"/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Assets</a:t>
                </a:r>
              </a:p>
            </p:txBody>
          </p:sp>
          <p:grpSp>
            <p:nvGrpSpPr>
              <p:cNvPr id="53" name="Gráfico 45">
                <a:extLst>
                  <a:ext uri="{FF2B5EF4-FFF2-40B4-BE49-F238E27FC236}">
                    <a16:creationId xmlns:a16="http://schemas.microsoft.com/office/drawing/2014/main" id="{20B8F928-DF92-4E2D-ADF6-D5CCAC4F1BD7}"/>
                  </a:ext>
                </a:extLst>
              </p:cNvPr>
              <p:cNvGrpSpPr/>
              <p:nvPr/>
            </p:nvGrpSpPr>
            <p:grpSpPr>
              <a:xfrm>
                <a:off x="10795968" y="6426497"/>
                <a:ext cx="342900" cy="428625"/>
                <a:chOff x="8607425" y="4722812"/>
                <a:chExt cx="342900" cy="428625"/>
              </a:xfrm>
              <a:noFill/>
            </p:grpSpPr>
            <p:sp>
              <p:nvSpPr>
                <p:cNvPr id="54" name="Forma Livre: Forma 53">
                  <a:extLst>
                    <a:ext uri="{FF2B5EF4-FFF2-40B4-BE49-F238E27FC236}">
                      <a16:creationId xmlns:a16="http://schemas.microsoft.com/office/drawing/2014/main" id="{26564114-84D9-465E-ACED-2FAD0F4324EA}"/>
                    </a:ext>
                  </a:extLst>
                </p:cNvPr>
                <p:cNvSpPr/>
                <p:nvPr/>
              </p:nvSpPr>
              <p:spPr>
                <a:xfrm>
                  <a:off x="8607425" y="4941887"/>
                  <a:ext cx="257175" cy="209550"/>
                </a:xfrm>
                <a:custGeom>
                  <a:avLst/>
                  <a:gdLst>
                    <a:gd name="connsiteX0" fmla="*/ 257175 w 257175"/>
                    <a:gd name="connsiteY0" fmla="*/ 209550 h 209550"/>
                    <a:gd name="connsiteX1" fmla="*/ 0 w 257175"/>
                    <a:gd name="connsiteY1" fmla="*/ 123825 h 209550"/>
                    <a:gd name="connsiteX2" fmla="*/ 0 w 257175"/>
                    <a:gd name="connsiteY2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7175" h="209550">
                      <a:moveTo>
                        <a:pt x="257175" y="209550"/>
                      </a:moveTo>
                      <a:lnTo>
                        <a:pt x="0" y="12382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Forma Livre: Forma 54">
                  <a:extLst>
                    <a:ext uri="{FF2B5EF4-FFF2-40B4-BE49-F238E27FC236}">
                      <a16:creationId xmlns:a16="http://schemas.microsoft.com/office/drawing/2014/main" id="{F49D143C-3D2B-4D77-8B13-6082738287C2}"/>
                    </a:ext>
                  </a:extLst>
                </p:cNvPr>
                <p:cNvSpPr/>
                <p:nvPr/>
              </p:nvSpPr>
              <p:spPr>
                <a:xfrm>
                  <a:off x="8778875" y="4856162"/>
                  <a:ext cx="171450" cy="295275"/>
                </a:xfrm>
                <a:custGeom>
                  <a:avLst/>
                  <a:gdLst>
                    <a:gd name="connsiteX0" fmla="*/ 85725 w 171450"/>
                    <a:gd name="connsiteY0" fmla="*/ 295275 h 295275"/>
                    <a:gd name="connsiteX1" fmla="*/ 171450 w 171450"/>
                    <a:gd name="connsiteY1" fmla="*/ 266700 h 295275"/>
                    <a:gd name="connsiteX2" fmla="*/ 171450 w 171450"/>
                    <a:gd name="connsiteY2" fmla="*/ 38100 h 295275"/>
                    <a:gd name="connsiteX3" fmla="*/ 171450 w 171450"/>
                    <a:gd name="connsiteY3" fmla="*/ 28575 h 295275"/>
                    <a:gd name="connsiteX4" fmla="*/ 85725 w 171450"/>
                    <a:gd name="connsiteY4" fmla="*/ 0 h 295275"/>
                    <a:gd name="connsiteX5" fmla="*/ 0 w 171450"/>
                    <a:gd name="connsiteY5" fmla="*/ 28575 h 29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1450" h="295275">
                      <a:moveTo>
                        <a:pt x="85725" y="295275"/>
                      </a:moveTo>
                      <a:lnTo>
                        <a:pt x="171450" y="266700"/>
                      </a:lnTo>
                      <a:lnTo>
                        <a:pt x="171450" y="38100"/>
                      </a:lnTo>
                      <a:lnTo>
                        <a:pt x="171450" y="28575"/>
                      </a:lnTo>
                      <a:lnTo>
                        <a:pt x="85725" y="0"/>
                      </a:lnTo>
                      <a:lnTo>
                        <a:pt x="0" y="28575"/>
                      </a:lnTo>
                    </a:path>
                  </a:pathLst>
                </a:custGeom>
                <a:noFill/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Forma Livre: Forma 55">
                  <a:extLst>
                    <a:ext uri="{FF2B5EF4-FFF2-40B4-BE49-F238E27FC236}">
                      <a16:creationId xmlns:a16="http://schemas.microsoft.com/office/drawing/2014/main" id="{3F63973A-5723-498F-A83E-CA102D99E64D}"/>
                    </a:ext>
                  </a:extLst>
                </p:cNvPr>
                <p:cNvSpPr/>
                <p:nvPr/>
              </p:nvSpPr>
              <p:spPr>
                <a:xfrm>
                  <a:off x="8607425" y="4903787"/>
                  <a:ext cx="85725" cy="66675"/>
                </a:xfrm>
                <a:custGeom>
                  <a:avLst/>
                  <a:gdLst>
                    <a:gd name="connsiteX0" fmla="*/ 85725 w 85725"/>
                    <a:gd name="connsiteY0" fmla="*/ 0 h 66675"/>
                    <a:gd name="connsiteX1" fmla="*/ 0 w 85725"/>
                    <a:gd name="connsiteY1" fmla="*/ 28575 h 66675"/>
                    <a:gd name="connsiteX2" fmla="*/ 0 w 85725"/>
                    <a:gd name="connsiteY2" fmla="*/ 38100 h 66675"/>
                    <a:gd name="connsiteX3" fmla="*/ 85725 w 85725"/>
                    <a:gd name="connsiteY3" fmla="*/ 66675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725" h="66675">
                      <a:moveTo>
                        <a:pt x="85725" y="0"/>
                      </a:moveTo>
                      <a:lnTo>
                        <a:pt x="0" y="28575"/>
                      </a:lnTo>
                      <a:lnTo>
                        <a:pt x="0" y="38100"/>
                      </a:lnTo>
                      <a:lnTo>
                        <a:pt x="85725" y="66675"/>
                      </a:lnTo>
                    </a:path>
                  </a:pathLst>
                </a:custGeom>
                <a:noFill/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id="{7D6F85D6-E460-485C-B4C8-A4B13E5CA029}"/>
                    </a:ext>
                  </a:extLst>
                </p:cNvPr>
                <p:cNvSpPr/>
                <p:nvPr/>
              </p:nvSpPr>
              <p:spPr>
                <a:xfrm>
                  <a:off x="8778875" y="4894262"/>
                  <a:ext cx="171450" cy="28575"/>
                </a:xfrm>
                <a:custGeom>
                  <a:avLst/>
                  <a:gdLst>
                    <a:gd name="connsiteX0" fmla="*/ 171450 w 171450"/>
                    <a:gd name="connsiteY0" fmla="*/ 0 h 28575"/>
                    <a:gd name="connsiteX1" fmla="*/ 85725 w 171450"/>
                    <a:gd name="connsiteY1" fmla="*/ 28575 h 28575"/>
                    <a:gd name="connsiteX2" fmla="*/ 0 w 171450"/>
                    <a:gd name="connsiteY2" fmla="*/ 0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50" h="28575">
                      <a:moveTo>
                        <a:pt x="171450" y="0"/>
                      </a:moveTo>
                      <a:lnTo>
                        <a:pt x="85725" y="2857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id="{5C23B44D-A1C7-46E8-A77D-79E74C686D52}"/>
                    </a:ext>
                  </a:extLst>
                </p:cNvPr>
                <p:cNvSpPr/>
                <p:nvPr/>
              </p:nvSpPr>
              <p:spPr>
                <a:xfrm>
                  <a:off x="8693150" y="4722812"/>
                  <a:ext cx="171450" cy="66675"/>
                </a:xfrm>
                <a:custGeom>
                  <a:avLst/>
                  <a:gdLst>
                    <a:gd name="connsiteX0" fmla="*/ 0 w 171450"/>
                    <a:gd name="connsiteY0" fmla="*/ 28575 h 66675"/>
                    <a:gd name="connsiteX1" fmla="*/ 85725 w 171450"/>
                    <a:gd name="connsiteY1" fmla="*/ 0 h 66675"/>
                    <a:gd name="connsiteX2" fmla="*/ 171450 w 171450"/>
                    <a:gd name="connsiteY2" fmla="*/ 28575 h 66675"/>
                    <a:gd name="connsiteX3" fmla="*/ 171450 w 171450"/>
                    <a:gd name="connsiteY3" fmla="*/ 38100 h 66675"/>
                    <a:gd name="connsiteX4" fmla="*/ 85725 w 171450"/>
                    <a:gd name="connsiteY4" fmla="*/ 66675 h 66675"/>
                    <a:gd name="connsiteX5" fmla="*/ 0 w 171450"/>
                    <a:gd name="connsiteY5" fmla="*/ 38100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1450" h="66675">
                      <a:moveTo>
                        <a:pt x="0" y="28575"/>
                      </a:moveTo>
                      <a:lnTo>
                        <a:pt x="85725" y="0"/>
                      </a:lnTo>
                      <a:lnTo>
                        <a:pt x="171450" y="28575"/>
                      </a:lnTo>
                      <a:lnTo>
                        <a:pt x="171450" y="38100"/>
                      </a:lnTo>
                      <a:lnTo>
                        <a:pt x="85725" y="66675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9" name="Forma Livre: Forma 58">
                  <a:extLst>
                    <a:ext uri="{FF2B5EF4-FFF2-40B4-BE49-F238E27FC236}">
                      <a16:creationId xmlns:a16="http://schemas.microsoft.com/office/drawing/2014/main" id="{053E2254-20AC-4E14-8A63-B7C2D29CA74F}"/>
                    </a:ext>
                  </a:extLst>
                </p:cNvPr>
                <p:cNvSpPr/>
                <p:nvPr/>
              </p:nvSpPr>
              <p:spPr>
                <a:xfrm>
                  <a:off x="8693150" y="4760912"/>
                  <a:ext cx="9525" cy="333375"/>
                </a:xfrm>
                <a:custGeom>
                  <a:avLst/>
                  <a:gdLst>
                    <a:gd name="connsiteX0" fmla="*/ 0 w 0"/>
                    <a:gd name="connsiteY0" fmla="*/ 0 h 333375"/>
                    <a:gd name="connsiteX1" fmla="*/ 0 w 0"/>
                    <a:gd name="connsiteY1" fmla="*/ 333375 h 33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33375">
                      <a:moveTo>
                        <a:pt x="0" y="0"/>
                      </a:moveTo>
                      <a:lnTo>
                        <a:pt x="0" y="333375"/>
                      </a:lnTo>
                    </a:path>
                  </a:pathLst>
                </a:custGeom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:a16="http://schemas.microsoft.com/office/drawing/2014/main" id="{946C6357-FA97-4FE4-A79C-7919EA520ED2}"/>
                    </a:ext>
                  </a:extLst>
                </p:cNvPr>
                <p:cNvSpPr/>
                <p:nvPr/>
              </p:nvSpPr>
              <p:spPr>
                <a:xfrm>
                  <a:off x="8778875" y="4789487"/>
                  <a:ext cx="9525" cy="333375"/>
                </a:xfrm>
                <a:custGeom>
                  <a:avLst/>
                  <a:gdLst>
                    <a:gd name="connsiteX0" fmla="*/ 0 w 0"/>
                    <a:gd name="connsiteY0" fmla="*/ 0 h 333375"/>
                    <a:gd name="connsiteX1" fmla="*/ 0 w 0"/>
                    <a:gd name="connsiteY1" fmla="*/ 333375 h 333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33375">
                      <a:moveTo>
                        <a:pt x="0" y="0"/>
                      </a:moveTo>
                      <a:lnTo>
                        <a:pt x="0" y="333375"/>
                      </a:lnTo>
                    </a:path>
                  </a:pathLst>
                </a:custGeom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" name="Forma Livre: Forma 60">
                  <a:extLst>
                    <a:ext uri="{FF2B5EF4-FFF2-40B4-BE49-F238E27FC236}">
                      <a16:creationId xmlns:a16="http://schemas.microsoft.com/office/drawing/2014/main" id="{B1759F3F-9F29-4322-A955-135C8607B77D}"/>
                    </a:ext>
                  </a:extLst>
                </p:cNvPr>
                <p:cNvSpPr/>
                <p:nvPr/>
              </p:nvSpPr>
              <p:spPr>
                <a:xfrm>
                  <a:off x="8864600" y="4922837"/>
                  <a:ext cx="9525" cy="228600"/>
                </a:xfrm>
                <a:custGeom>
                  <a:avLst/>
                  <a:gdLst>
                    <a:gd name="connsiteX0" fmla="*/ 0 w 0"/>
                    <a:gd name="connsiteY0" fmla="*/ 0 h 228600"/>
                    <a:gd name="connsiteX1" fmla="*/ 0 w 0"/>
                    <a:gd name="connsiteY1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28600">
                      <a:moveTo>
                        <a:pt x="0" y="0"/>
                      </a:moveTo>
                      <a:lnTo>
                        <a:pt x="0" y="228600"/>
                      </a:lnTo>
                    </a:path>
                  </a:pathLst>
                </a:custGeom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Forma Livre: Forma 61">
                  <a:extLst>
                    <a:ext uri="{FF2B5EF4-FFF2-40B4-BE49-F238E27FC236}">
                      <a16:creationId xmlns:a16="http://schemas.microsoft.com/office/drawing/2014/main" id="{37C0F2FD-5CAB-4775-B743-3CC6D9E48C8A}"/>
                    </a:ext>
                  </a:extLst>
                </p:cNvPr>
                <p:cNvSpPr/>
                <p:nvPr/>
              </p:nvSpPr>
              <p:spPr>
                <a:xfrm>
                  <a:off x="8864600" y="4751387"/>
                  <a:ext cx="9525" cy="104775"/>
                </a:xfrm>
                <a:custGeom>
                  <a:avLst/>
                  <a:gdLst>
                    <a:gd name="connsiteX0" fmla="*/ 0 w 0"/>
                    <a:gd name="connsiteY0" fmla="*/ 0 h 104775"/>
                    <a:gd name="connsiteX1" fmla="*/ 0 w 0"/>
                    <a:gd name="connsiteY1" fmla="*/ 104775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4775">
                      <a:moveTo>
                        <a:pt x="0" y="0"/>
                      </a:moveTo>
                      <a:lnTo>
                        <a:pt x="0" y="104775"/>
                      </a:lnTo>
                    </a:path>
                  </a:pathLst>
                </a:custGeom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63" name="Gráfico 58">
              <a:extLst>
                <a:ext uri="{FF2B5EF4-FFF2-40B4-BE49-F238E27FC236}">
                  <a16:creationId xmlns:a16="http://schemas.microsoft.com/office/drawing/2014/main" id="{6551F50F-7693-4A12-BAFC-ACAB8A467C98}"/>
                </a:ext>
              </a:extLst>
            </p:cNvPr>
            <p:cNvGrpSpPr/>
            <p:nvPr/>
          </p:nvGrpSpPr>
          <p:grpSpPr>
            <a:xfrm>
              <a:off x="9448008" y="2509570"/>
              <a:ext cx="428625" cy="400050"/>
              <a:chOff x="8559831" y="4737100"/>
              <a:chExt cx="428625" cy="400050"/>
            </a:xfrm>
            <a:noFill/>
          </p:grpSpPr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29817B0A-2474-423B-997E-5B4E56673F23}"/>
                  </a:ext>
                </a:extLst>
              </p:cNvPr>
              <p:cNvSpPr/>
              <p:nvPr/>
            </p:nvSpPr>
            <p:spPr>
              <a:xfrm>
                <a:off x="8559831" y="4851400"/>
                <a:ext cx="371475" cy="285750"/>
              </a:xfrm>
              <a:custGeom>
                <a:avLst/>
                <a:gdLst>
                  <a:gd name="connsiteX0" fmla="*/ 131795 w 371475"/>
                  <a:gd name="connsiteY0" fmla="*/ 38100 h 285750"/>
                  <a:gd name="connsiteX1" fmla="*/ 54166 w 371475"/>
                  <a:gd name="connsiteY1" fmla="*/ 5429 h 285750"/>
                  <a:gd name="connsiteX2" fmla="*/ 73121 w 371475"/>
                  <a:gd name="connsiteY2" fmla="*/ 51816 h 285750"/>
                  <a:gd name="connsiteX3" fmla="*/ 41593 w 371475"/>
                  <a:gd name="connsiteY3" fmla="*/ 89821 h 285750"/>
                  <a:gd name="connsiteX4" fmla="*/ 7494 w 371475"/>
                  <a:gd name="connsiteY4" fmla="*/ 95726 h 285750"/>
                  <a:gd name="connsiteX5" fmla="*/ 12351 w 371475"/>
                  <a:gd name="connsiteY5" fmla="*/ 155543 h 285750"/>
                  <a:gd name="connsiteX6" fmla="*/ 104744 w 371475"/>
                  <a:gd name="connsiteY6" fmla="*/ 222028 h 285750"/>
                  <a:gd name="connsiteX7" fmla="*/ 104744 w 371475"/>
                  <a:gd name="connsiteY7" fmla="*/ 285750 h 285750"/>
                  <a:gd name="connsiteX8" fmla="*/ 133319 w 371475"/>
                  <a:gd name="connsiteY8" fmla="*/ 285750 h 285750"/>
                  <a:gd name="connsiteX9" fmla="*/ 152369 w 371475"/>
                  <a:gd name="connsiteY9" fmla="*/ 247650 h 285750"/>
                  <a:gd name="connsiteX10" fmla="*/ 219044 w 371475"/>
                  <a:gd name="connsiteY10" fmla="*/ 257175 h 285750"/>
                  <a:gd name="connsiteX11" fmla="*/ 285528 w 371475"/>
                  <a:gd name="connsiteY11" fmla="*/ 248412 h 285750"/>
                  <a:gd name="connsiteX12" fmla="*/ 304769 w 371475"/>
                  <a:gd name="connsiteY12" fmla="*/ 285750 h 285750"/>
                  <a:gd name="connsiteX13" fmla="*/ 333344 w 371475"/>
                  <a:gd name="connsiteY13" fmla="*/ 285750 h 285750"/>
                  <a:gd name="connsiteX14" fmla="*/ 345917 w 371475"/>
                  <a:gd name="connsiteY14" fmla="*/ 212884 h 285750"/>
                  <a:gd name="connsiteX15" fmla="*/ 380969 w 371475"/>
                  <a:gd name="connsiteY15" fmla="*/ 123825 h 285750"/>
                  <a:gd name="connsiteX16" fmla="*/ 210186 w 371475"/>
                  <a:gd name="connsiteY16" fmla="*/ 0 h 285750"/>
                  <a:gd name="connsiteX17" fmla="*/ 115888 w 371475"/>
                  <a:gd name="connsiteY17" fmla="*/ 23146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1475" h="285750">
                    <a:moveTo>
                      <a:pt x="131795" y="38100"/>
                    </a:moveTo>
                    <a:cubicBezTo>
                      <a:pt x="114459" y="12954"/>
                      <a:pt x="60357" y="-2381"/>
                      <a:pt x="54166" y="5429"/>
                    </a:cubicBezTo>
                    <a:cubicBezTo>
                      <a:pt x="49689" y="11049"/>
                      <a:pt x="63596" y="35338"/>
                      <a:pt x="73121" y="51816"/>
                    </a:cubicBezTo>
                    <a:cubicBezTo>
                      <a:pt x="59500" y="61055"/>
                      <a:pt x="48642" y="74200"/>
                      <a:pt x="41593" y="89821"/>
                    </a:cubicBezTo>
                    <a:cubicBezTo>
                      <a:pt x="33306" y="93726"/>
                      <a:pt x="22734" y="95821"/>
                      <a:pt x="7494" y="95726"/>
                    </a:cubicBezTo>
                    <a:cubicBezTo>
                      <a:pt x="-5746" y="95631"/>
                      <a:pt x="255" y="132302"/>
                      <a:pt x="12351" y="155543"/>
                    </a:cubicBezTo>
                    <a:cubicBezTo>
                      <a:pt x="23496" y="176689"/>
                      <a:pt x="95219" y="220313"/>
                      <a:pt x="104744" y="222028"/>
                    </a:cubicBezTo>
                    <a:lnTo>
                      <a:pt x="104744" y="285750"/>
                    </a:lnTo>
                    <a:lnTo>
                      <a:pt x="133319" y="285750"/>
                    </a:lnTo>
                    <a:lnTo>
                      <a:pt x="152369" y="247650"/>
                    </a:lnTo>
                    <a:cubicBezTo>
                      <a:pt x="170085" y="253079"/>
                      <a:pt x="199041" y="257175"/>
                      <a:pt x="219044" y="257175"/>
                    </a:cubicBezTo>
                    <a:cubicBezTo>
                      <a:pt x="241237" y="257175"/>
                      <a:pt x="263716" y="255079"/>
                      <a:pt x="285528" y="248412"/>
                    </a:cubicBezTo>
                    <a:lnTo>
                      <a:pt x="304769" y="285750"/>
                    </a:lnTo>
                    <a:lnTo>
                      <a:pt x="333344" y="285750"/>
                    </a:lnTo>
                    <a:lnTo>
                      <a:pt x="345917" y="212884"/>
                    </a:lnTo>
                    <a:cubicBezTo>
                      <a:pt x="369539" y="190310"/>
                      <a:pt x="380969" y="159544"/>
                      <a:pt x="380969" y="123825"/>
                    </a:cubicBezTo>
                    <a:cubicBezTo>
                      <a:pt x="380969" y="52388"/>
                      <a:pt x="298673" y="0"/>
                      <a:pt x="210186" y="0"/>
                    </a:cubicBezTo>
                    <a:cubicBezTo>
                      <a:pt x="172943" y="0"/>
                      <a:pt x="140844" y="10763"/>
                      <a:pt x="115888" y="23146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636D9F3C-4BE4-4B0D-96BB-5534C8C34500}"/>
                  </a:ext>
                </a:extLst>
              </p:cNvPr>
              <p:cNvSpPr/>
              <p:nvPr/>
            </p:nvSpPr>
            <p:spPr>
              <a:xfrm>
                <a:off x="8788400" y="4889500"/>
                <a:ext cx="114300" cy="85725"/>
              </a:xfrm>
              <a:custGeom>
                <a:avLst/>
                <a:gdLst>
                  <a:gd name="connsiteX0" fmla="*/ 114300 w 114300"/>
                  <a:gd name="connsiteY0" fmla="*/ 85725 h 85725"/>
                  <a:gd name="connsiteX1" fmla="*/ 0 w 114300"/>
                  <a:gd name="connsiteY1" fmla="*/ 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85725">
                    <a:moveTo>
                      <a:pt x="114300" y="85725"/>
                    </a:moveTo>
                    <a:cubicBezTo>
                      <a:pt x="114300" y="45625"/>
                      <a:pt x="59531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7C6B627F-F6E0-46DF-9409-A81A81B9C05C}"/>
                  </a:ext>
                </a:extLst>
              </p:cNvPr>
              <p:cNvSpPr/>
              <p:nvPr/>
            </p:nvSpPr>
            <p:spPr>
              <a:xfrm>
                <a:off x="8645525" y="4946650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6507D1B0-816E-439C-B2E8-629452470869}"/>
                  </a:ext>
                </a:extLst>
              </p:cNvPr>
              <p:cNvSpPr/>
              <p:nvPr/>
            </p:nvSpPr>
            <p:spPr>
              <a:xfrm>
                <a:off x="8712200" y="4737100"/>
                <a:ext cx="114300" cy="95250"/>
              </a:xfrm>
              <a:custGeom>
                <a:avLst/>
                <a:gdLst>
                  <a:gd name="connsiteX0" fmla="*/ 14573 w 114300"/>
                  <a:gd name="connsiteY0" fmla="*/ 95250 h 95250"/>
                  <a:gd name="connsiteX1" fmla="*/ 0 w 114300"/>
                  <a:gd name="connsiteY1" fmla="*/ 57150 h 95250"/>
                  <a:gd name="connsiteX2" fmla="*/ 57150 w 114300"/>
                  <a:gd name="connsiteY2" fmla="*/ 0 h 95250"/>
                  <a:gd name="connsiteX3" fmla="*/ 114300 w 114300"/>
                  <a:gd name="connsiteY3" fmla="*/ 57150 h 95250"/>
                  <a:gd name="connsiteX4" fmla="*/ 99727 w 114300"/>
                  <a:gd name="connsiteY4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95250">
                    <a:moveTo>
                      <a:pt x="14573" y="95250"/>
                    </a:moveTo>
                    <a:cubicBezTo>
                      <a:pt x="5524" y="85153"/>
                      <a:pt x="0" y="71819"/>
                      <a:pt x="0" y="57150"/>
                    </a:cubicBezTo>
                    <a:cubicBezTo>
                      <a:pt x="0" y="25622"/>
                      <a:pt x="25622" y="0"/>
                      <a:pt x="57150" y="0"/>
                    </a:cubicBezTo>
                    <a:cubicBezTo>
                      <a:pt x="88678" y="0"/>
                      <a:pt x="114300" y="25622"/>
                      <a:pt x="114300" y="57150"/>
                    </a:cubicBezTo>
                    <a:cubicBezTo>
                      <a:pt x="114300" y="71819"/>
                      <a:pt x="108776" y="85153"/>
                      <a:pt x="99727" y="95250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652648E6-A5AA-46C0-A2E6-9B22738020D7}"/>
                  </a:ext>
                </a:extLst>
              </p:cNvPr>
              <p:cNvSpPr/>
              <p:nvPr/>
            </p:nvSpPr>
            <p:spPr>
              <a:xfrm>
                <a:off x="8940800" y="4961849"/>
                <a:ext cx="57150" cy="9525"/>
              </a:xfrm>
              <a:custGeom>
                <a:avLst/>
                <a:gdLst>
                  <a:gd name="connsiteX0" fmla="*/ 0 w 57150"/>
                  <a:gd name="connsiteY0" fmla="*/ 13376 h 9525"/>
                  <a:gd name="connsiteX1" fmla="*/ 17335 w 57150"/>
                  <a:gd name="connsiteY1" fmla="*/ 1756 h 9525"/>
                  <a:gd name="connsiteX2" fmla="*/ 32766 w 57150"/>
                  <a:gd name="connsiteY2" fmla="*/ 7090 h 9525"/>
                  <a:gd name="connsiteX3" fmla="*/ 32766 w 57150"/>
                  <a:gd name="connsiteY3" fmla="*/ 7090 h 9525"/>
                  <a:gd name="connsiteX4" fmla="*/ 49816 w 57150"/>
                  <a:gd name="connsiteY4" fmla="*/ 11090 h 9525"/>
                  <a:gd name="connsiteX5" fmla="*/ 57150 w 57150"/>
                  <a:gd name="connsiteY5" fmla="*/ 3851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9525">
                    <a:moveTo>
                      <a:pt x="0" y="13376"/>
                    </a:moveTo>
                    <a:lnTo>
                      <a:pt x="17335" y="1756"/>
                    </a:lnTo>
                    <a:cubicBezTo>
                      <a:pt x="22955" y="-2054"/>
                      <a:pt x="30671" y="613"/>
                      <a:pt x="32766" y="7090"/>
                    </a:cubicBezTo>
                    <a:lnTo>
                      <a:pt x="32766" y="7090"/>
                    </a:lnTo>
                    <a:cubicBezTo>
                      <a:pt x="35147" y="14329"/>
                      <a:pt x="44387" y="16520"/>
                      <a:pt x="49816" y="11090"/>
                    </a:cubicBezTo>
                    <a:lnTo>
                      <a:pt x="57150" y="3851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628B6960-AED2-4180-9E5D-E94927237003}"/>
                </a:ext>
              </a:extLst>
            </p:cNvPr>
            <p:cNvGrpSpPr/>
            <p:nvPr/>
          </p:nvGrpSpPr>
          <p:grpSpPr>
            <a:xfrm>
              <a:off x="7132869" y="5241714"/>
              <a:ext cx="1376151" cy="804710"/>
              <a:chOff x="11574870" y="6844342"/>
              <a:chExt cx="1376151" cy="804710"/>
            </a:xfrm>
          </p:grpSpPr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D6B86709-5F87-42F2-918E-716F1F33FB11}"/>
                  </a:ext>
                </a:extLst>
              </p:cNvPr>
              <p:cNvSpPr/>
              <p:nvPr/>
            </p:nvSpPr>
            <p:spPr>
              <a:xfrm>
                <a:off x="11574870" y="7276951"/>
                <a:ext cx="1376151" cy="37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Investidores</a:t>
                </a:r>
              </a:p>
            </p:txBody>
          </p:sp>
          <p:grpSp>
            <p:nvGrpSpPr>
              <p:cNvPr id="71" name="Gráfico 65">
                <a:extLst>
                  <a:ext uri="{FF2B5EF4-FFF2-40B4-BE49-F238E27FC236}">
                    <a16:creationId xmlns:a16="http://schemas.microsoft.com/office/drawing/2014/main" id="{6704D778-D3FD-453D-89EE-7A8B98BEC61A}"/>
                  </a:ext>
                </a:extLst>
              </p:cNvPr>
              <p:cNvGrpSpPr/>
              <p:nvPr/>
            </p:nvGrpSpPr>
            <p:grpSpPr>
              <a:xfrm>
                <a:off x="12060888" y="6844342"/>
                <a:ext cx="421130" cy="327546"/>
                <a:chOff x="8564562" y="4770437"/>
                <a:chExt cx="428625" cy="333375"/>
              </a:xfrm>
              <a:noFill/>
            </p:grpSpPr>
            <p:sp>
              <p:nvSpPr>
                <p:cNvPr id="72" name="Forma Livre: Forma 71">
                  <a:extLst>
                    <a:ext uri="{FF2B5EF4-FFF2-40B4-BE49-F238E27FC236}">
                      <a16:creationId xmlns:a16="http://schemas.microsoft.com/office/drawing/2014/main" id="{A3268035-F6F6-419C-B642-5ADAA61574C0}"/>
                    </a:ext>
                  </a:extLst>
                </p:cNvPr>
                <p:cNvSpPr/>
                <p:nvPr/>
              </p:nvSpPr>
              <p:spPr>
                <a:xfrm>
                  <a:off x="8564562" y="4770437"/>
                  <a:ext cx="361950" cy="38100"/>
                </a:xfrm>
                <a:custGeom>
                  <a:avLst/>
                  <a:gdLst>
                    <a:gd name="connsiteX0" fmla="*/ 361950 w 361950"/>
                    <a:gd name="connsiteY0" fmla="*/ 38100 h 38100"/>
                    <a:gd name="connsiteX1" fmla="*/ 361950 w 361950"/>
                    <a:gd name="connsiteY1" fmla="*/ 0 h 38100"/>
                    <a:gd name="connsiteX2" fmla="*/ 28575 w 361950"/>
                    <a:gd name="connsiteY2" fmla="*/ 0 h 38100"/>
                    <a:gd name="connsiteX3" fmla="*/ 0 w 361950"/>
                    <a:gd name="connsiteY3" fmla="*/ 28575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50" h="38100">
                      <a:moveTo>
                        <a:pt x="361950" y="38100"/>
                      </a:moveTo>
                      <a:lnTo>
                        <a:pt x="361950" y="0"/>
                      </a:lnTo>
                      <a:lnTo>
                        <a:pt x="28575" y="0"/>
                      </a:lnTo>
                      <a:cubicBezTo>
                        <a:pt x="12383" y="0"/>
                        <a:pt x="0" y="12478"/>
                        <a:pt x="0" y="28575"/>
                      </a:cubicBez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3" name="Forma Livre: Forma 72">
                  <a:extLst>
                    <a:ext uri="{FF2B5EF4-FFF2-40B4-BE49-F238E27FC236}">
                      <a16:creationId xmlns:a16="http://schemas.microsoft.com/office/drawing/2014/main" id="{A9036C5D-C310-4D67-A39B-75CF22063C38}"/>
                    </a:ext>
                  </a:extLst>
                </p:cNvPr>
                <p:cNvSpPr/>
                <p:nvPr/>
              </p:nvSpPr>
              <p:spPr>
                <a:xfrm>
                  <a:off x="8564562" y="4799012"/>
                  <a:ext cx="409575" cy="304800"/>
                </a:xfrm>
                <a:custGeom>
                  <a:avLst/>
                  <a:gdLst>
                    <a:gd name="connsiteX0" fmla="*/ 409575 w 409575"/>
                    <a:gd name="connsiteY0" fmla="*/ 219075 h 304800"/>
                    <a:gd name="connsiteX1" fmla="*/ 409575 w 409575"/>
                    <a:gd name="connsiteY1" fmla="*/ 304800 h 304800"/>
                    <a:gd name="connsiteX2" fmla="*/ 28575 w 409575"/>
                    <a:gd name="connsiteY2" fmla="*/ 304800 h 304800"/>
                    <a:gd name="connsiteX3" fmla="*/ 0 w 409575"/>
                    <a:gd name="connsiteY3" fmla="*/ 276225 h 304800"/>
                    <a:gd name="connsiteX4" fmla="*/ 0 w 409575"/>
                    <a:gd name="connsiteY4" fmla="*/ 0 h 304800"/>
                    <a:gd name="connsiteX5" fmla="*/ 28575 w 409575"/>
                    <a:gd name="connsiteY5" fmla="*/ 28575 h 304800"/>
                    <a:gd name="connsiteX6" fmla="*/ 409575 w 409575"/>
                    <a:gd name="connsiteY6" fmla="*/ 28575 h 304800"/>
                    <a:gd name="connsiteX7" fmla="*/ 409575 w 409575"/>
                    <a:gd name="connsiteY7" fmla="*/ 104775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9575" h="304800">
                      <a:moveTo>
                        <a:pt x="409575" y="219075"/>
                      </a:moveTo>
                      <a:lnTo>
                        <a:pt x="409575" y="304800"/>
                      </a:lnTo>
                      <a:lnTo>
                        <a:pt x="28575" y="304800"/>
                      </a:lnTo>
                      <a:cubicBezTo>
                        <a:pt x="12383" y="304800"/>
                        <a:pt x="0" y="292322"/>
                        <a:pt x="0" y="276225"/>
                      </a:cubicBezTo>
                      <a:lnTo>
                        <a:pt x="0" y="0"/>
                      </a:lnTo>
                      <a:cubicBezTo>
                        <a:pt x="0" y="16097"/>
                        <a:pt x="12383" y="28575"/>
                        <a:pt x="28575" y="28575"/>
                      </a:cubicBezTo>
                      <a:lnTo>
                        <a:pt x="409575" y="28575"/>
                      </a:lnTo>
                      <a:lnTo>
                        <a:pt x="409575" y="104775"/>
                      </a:lnTo>
                    </a:path>
                  </a:pathLst>
                </a:custGeom>
                <a:noFill/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Forma Livre: Forma 73">
                  <a:extLst>
                    <a:ext uri="{FF2B5EF4-FFF2-40B4-BE49-F238E27FC236}">
                      <a16:creationId xmlns:a16="http://schemas.microsoft.com/office/drawing/2014/main" id="{11DF67CF-C0A2-4FC6-A3F7-39AF0F95CE7A}"/>
                    </a:ext>
                  </a:extLst>
                </p:cNvPr>
                <p:cNvSpPr/>
                <p:nvPr/>
              </p:nvSpPr>
              <p:spPr>
                <a:xfrm>
                  <a:off x="8812212" y="4903787"/>
                  <a:ext cx="180975" cy="114300"/>
                </a:xfrm>
                <a:custGeom>
                  <a:avLst/>
                  <a:gdLst>
                    <a:gd name="connsiteX0" fmla="*/ 47625 w 180975"/>
                    <a:gd name="connsiteY0" fmla="*/ 19050 h 114300"/>
                    <a:gd name="connsiteX1" fmla="*/ 0 w 180975"/>
                    <a:gd name="connsiteY1" fmla="*/ 66675 h 114300"/>
                    <a:gd name="connsiteX2" fmla="*/ 47625 w 180975"/>
                    <a:gd name="connsiteY2" fmla="*/ 114300 h 114300"/>
                    <a:gd name="connsiteX3" fmla="*/ 152400 w 180975"/>
                    <a:gd name="connsiteY3" fmla="*/ 114300 h 114300"/>
                    <a:gd name="connsiteX4" fmla="*/ 180975 w 180975"/>
                    <a:gd name="connsiteY4" fmla="*/ 85725 h 114300"/>
                    <a:gd name="connsiteX5" fmla="*/ 180975 w 180975"/>
                    <a:gd name="connsiteY5" fmla="*/ 9525 h 114300"/>
                    <a:gd name="connsiteX6" fmla="*/ 171450 w 180975"/>
                    <a:gd name="connsiteY6" fmla="*/ 0 h 114300"/>
                    <a:gd name="connsiteX7" fmla="*/ 161925 w 180975"/>
                    <a:gd name="connsiteY7" fmla="*/ 0 h 114300"/>
                    <a:gd name="connsiteX8" fmla="*/ 142875 w 180975"/>
                    <a:gd name="connsiteY8" fmla="*/ 19050 h 114300"/>
                    <a:gd name="connsiteX9" fmla="*/ 114300 w 180975"/>
                    <a:gd name="connsiteY9" fmla="*/ 19050 h 114300"/>
                    <a:gd name="connsiteX10" fmla="*/ 47625 w 180975"/>
                    <a:gd name="connsiteY10" fmla="*/ 1905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0975" h="114300">
                      <a:moveTo>
                        <a:pt x="47625" y="19050"/>
                      </a:moveTo>
                      <a:cubicBezTo>
                        <a:pt x="18669" y="19050"/>
                        <a:pt x="0" y="40386"/>
                        <a:pt x="0" y="66675"/>
                      </a:cubicBezTo>
                      <a:cubicBezTo>
                        <a:pt x="0" y="92964"/>
                        <a:pt x="18669" y="114300"/>
                        <a:pt x="47625" y="114300"/>
                      </a:cubicBezTo>
                      <a:lnTo>
                        <a:pt x="152400" y="114300"/>
                      </a:lnTo>
                      <a:cubicBezTo>
                        <a:pt x="168212" y="114300"/>
                        <a:pt x="180975" y="101537"/>
                        <a:pt x="180975" y="85725"/>
                      </a:cubicBezTo>
                      <a:lnTo>
                        <a:pt x="180975" y="9525"/>
                      </a:lnTo>
                      <a:cubicBezTo>
                        <a:pt x="180975" y="4286"/>
                        <a:pt x="176689" y="0"/>
                        <a:pt x="171450" y="0"/>
                      </a:cubicBezTo>
                      <a:lnTo>
                        <a:pt x="161925" y="0"/>
                      </a:lnTo>
                      <a:cubicBezTo>
                        <a:pt x="161925" y="10096"/>
                        <a:pt x="151543" y="19050"/>
                        <a:pt x="142875" y="19050"/>
                      </a:cubicBezTo>
                      <a:lnTo>
                        <a:pt x="114300" y="19050"/>
                      </a:lnTo>
                      <a:lnTo>
                        <a:pt x="47625" y="19050"/>
                      </a:lnTo>
                    </a:path>
                  </a:pathLst>
                </a:custGeom>
                <a:noFill/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5" name="Forma Livre: Forma 74">
                  <a:extLst>
                    <a:ext uri="{FF2B5EF4-FFF2-40B4-BE49-F238E27FC236}">
                      <a16:creationId xmlns:a16="http://schemas.microsoft.com/office/drawing/2014/main" id="{B42D69C5-D2F4-4E66-9183-483C6B23D565}"/>
                    </a:ext>
                  </a:extLst>
                </p:cNvPr>
                <p:cNvSpPr/>
                <p:nvPr/>
              </p:nvSpPr>
              <p:spPr>
                <a:xfrm>
                  <a:off x="8850312" y="4970462"/>
                  <a:ext cx="19050" cy="9525"/>
                </a:xfrm>
                <a:custGeom>
                  <a:avLst/>
                  <a:gdLst>
                    <a:gd name="connsiteX0" fmla="*/ 0 w 19050"/>
                    <a:gd name="connsiteY0" fmla="*/ 0 h 0"/>
                    <a:gd name="connsiteX1" fmla="*/ 19050 w 190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">
                      <a:moveTo>
                        <a:pt x="0" y="0"/>
                      </a:moveTo>
                      <a:lnTo>
                        <a:pt x="190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49AE5035-2C24-427F-905A-9F9EB96D706C}"/>
                </a:ext>
              </a:extLst>
            </p:cNvPr>
            <p:cNvGrpSpPr/>
            <p:nvPr/>
          </p:nvGrpSpPr>
          <p:grpSpPr>
            <a:xfrm>
              <a:off x="8777361" y="4721642"/>
              <a:ext cx="901569" cy="872713"/>
              <a:chOff x="13219362" y="6324270"/>
              <a:chExt cx="901569" cy="872713"/>
            </a:xfrm>
          </p:grpSpPr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F6849CF1-8A23-4B70-A208-A1062A97308E}"/>
                  </a:ext>
                </a:extLst>
              </p:cNvPr>
              <p:cNvSpPr/>
              <p:nvPr/>
            </p:nvSpPr>
            <p:spPr>
              <a:xfrm>
                <a:off x="13219362" y="6824882"/>
                <a:ext cx="901569" cy="37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Bancos</a:t>
                </a:r>
              </a:p>
            </p:txBody>
          </p:sp>
          <p:grpSp>
            <p:nvGrpSpPr>
              <p:cNvPr id="78" name="Gráfico 76">
                <a:extLst>
                  <a:ext uri="{FF2B5EF4-FFF2-40B4-BE49-F238E27FC236}">
                    <a16:creationId xmlns:a16="http://schemas.microsoft.com/office/drawing/2014/main" id="{D188C2F5-2F46-44DF-ADC1-9CB8EDA88B0C}"/>
                  </a:ext>
                </a:extLst>
              </p:cNvPr>
              <p:cNvGrpSpPr/>
              <p:nvPr/>
            </p:nvGrpSpPr>
            <p:grpSpPr>
              <a:xfrm>
                <a:off x="13304414" y="6324270"/>
                <a:ext cx="438150" cy="400050"/>
                <a:chOff x="8559800" y="4734147"/>
                <a:chExt cx="438150" cy="400050"/>
              </a:xfrm>
              <a:noFill/>
            </p:grpSpPr>
            <p:sp>
              <p:nvSpPr>
                <p:cNvPr id="79" name="Forma Livre: Forma 78">
                  <a:extLst>
                    <a:ext uri="{FF2B5EF4-FFF2-40B4-BE49-F238E27FC236}">
                      <a16:creationId xmlns:a16="http://schemas.microsoft.com/office/drawing/2014/main" id="{D23AF25E-A1A0-4D2E-A20D-EE29C4D0229A}"/>
                    </a:ext>
                  </a:extLst>
                </p:cNvPr>
                <p:cNvSpPr/>
                <p:nvPr/>
              </p:nvSpPr>
              <p:spPr>
                <a:xfrm>
                  <a:off x="8616950" y="4934172"/>
                  <a:ext cx="323850" cy="123825"/>
                </a:xfrm>
                <a:custGeom>
                  <a:avLst/>
                  <a:gdLst>
                    <a:gd name="connsiteX0" fmla="*/ 323850 w 323850"/>
                    <a:gd name="connsiteY0" fmla="*/ 133350 h 123825"/>
                    <a:gd name="connsiteX1" fmla="*/ 285750 w 323850"/>
                    <a:gd name="connsiteY1" fmla="*/ 133350 h 123825"/>
                    <a:gd name="connsiteX2" fmla="*/ 285750 w 323850"/>
                    <a:gd name="connsiteY2" fmla="*/ 28575 h 123825"/>
                    <a:gd name="connsiteX3" fmla="*/ 257175 w 323850"/>
                    <a:gd name="connsiteY3" fmla="*/ 0 h 123825"/>
                    <a:gd name="connsiteX4" fmla="*/ 257175 w 323850"/>
                    <a:gd name="connsiteY4" fmla="*/ 0 h 123825"/>
                    <a:gd name="connsiteX5" fmla="*/ 228600 w 323850"/>
                    <a:gd name="connsiteY5" fmla="*/ 28575 h 123825"/>
                    <a:gd name="connsiteX6" fmla="*/ 228600 w 323850"/>
                    <a:gd name="connsiteY6" fmla="*/ 133350 h 123825"/>
                    <a:gd name="connsiteX7" fmla="*/ 190500 w 323850"/>
                    <a:gd name="connsiteY7" fmla="*/ 133350 h 123825"/>
                    <a:gd name="connsiteX8" fmla="*/ 190500 w 323850"/>
                    <a:gd name="connsiteY8" fmla="*/ 28575 h 123825"/>
                    <a:gd name="connsiteX9" fmla="*/ 161925 w 323850"/>
                    <a:gd name="connsiteY9" fmla="*/ 0 h 123825"/>
                    <a:gd name="connsiteX10" fmla="*/ 161925 w 323850"/>
                    <a:gd name="connsiteY10" fmla="*/ 0 h 123825"/>
                    <a:gd name="connsiteX11" fmla="*/ 133350 w 323850"/>
                    <a:gd name="connsiteY11" fmla="*/ 28575 h 123825"/>
                    <a:gd name="connsiteX12" fmla="*/ 133350 w 323850"/>
                    <a:gd name="connsiteY12" fmla="*/ 133350 h 123825"/>
                    <a:gd name="connsiteX13" fmla="*/ 95250 w 323850"/>
                    <a:gd name="connsiteY13" fmla="*/ 133350 h 123825"/>
                    <a:gd name="connsiteX14" fmla="*/ 95250 w 323850"/>
                    <a:gd name="connsiteY14" fmla="*/ 28575 h 123825"/>
                    <a:gd name="connsiteX15" fmla="*/ 66675 w 323850"/>
                    <a:gd name="connsiteY15" fmla="*/ 0 h 123825"/>
                    <a:gd name="connsiteX16" fmla="*/ 66675 w 323850"/>
                    <a:gd name="connsiteY16" fmla="*/ 0 h 123825"/>
                    <a:gd name="connsiteX17" fmla="*/ 38100 w 323850"/>
                    <a:gd name="connsiteY17" fmla="*/ 28575 h 123825"/>
                    <a:gd name="connsiteX18" fmla="*/ 38100 w 323850"/>
                    <a:gd name="connsiteY18" fmla="*/ 133350 h 123825"/>
                    <a:gd name="connsiteX19" fmla="*/ 0 w 323850"/>
                    <a:gd name="connsiteY19" fmla="*/ 133350 h 123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23850" h="123825">
                      <a:moveTo>
                        <a:pt x="323850" y="133350"/>
                      </a:moveTo>
                      <a:lnTo>
                        <a:pt x="285750" y="133350"/>
                      </a:lnTo>
                      <a:lnTo>
                        <a:pt x="285750" y="28575"/>
                      </a:lnTo>
                      <a:cubicBezTo>
                        <a:pt x="285750" y="12764"/>
                        <a:pt x="272987" y="0"/>
                        <a:pt x="257175" y="0"/>
                      </a:cubicBezTo>
                      <a:lnTo>
                        <a:pt x="257175" y="0"/>
                      </a:lnTo>
                      <a:cubicBezTo>
                        <a:pt x="241364" y="0"/>
                        <a:pt x="228600" y="12764"/>
                        <a:pt x="228600" y="28575"/>
                      </a:cubicBezTo>
                      <a:lnTo>
                        <a:pt x="228600" y="133350"/>
                      </a:lnTo>
                      <a:lnTo>
                        <a:pt x="190500" y="133350"/>
                      </a:lnTo>
                      <a:lnTo>
                        <a:pt x="190500" y="28575"/>
                      </a:lnTo>
                      <a:cubicBezTo>
                        <a:pt x="190500" y="12764"/>
                        <a:pt x="177737" y="0"/>
                        <a:pt x="161925" y="0"/>
                      </a:cubicBezTo>
                      <a:lnTo>
                        <a:pt x="161925" y="0"/>
                      </a:lnTo>
                      <a:cubicBezTo>
                        <a:pt x="146114" y="0"/>
                        <a:pt x="133350" y="12764"/>
                        <a:pt x="133350" y="28575"/>
                      </a:cubicBezTo>
                      <a:lnTo>
                        <a:pt x="133350" y="133350"/>
                      </a:lnTo>
                      <a:lnTo>
                        <a:pt x="95250" y="133350"/>
                      </a:lnTo>
                      <a:lnTo>
                        <a:pt x="95250" y="28575"/>
                      </a:lnTo>
                      <a:cubicBezTo>
                        <a:pt x="95250" y="12764"/>
                        <a:pt x="82487" y="0"/>
                        <a:pt x="66675" y="0"/>
                      </a:cubicBezTo>
                      <a:lnTo>
                        <a:pt x="66675" y="0"/>
                      </a:lnTo>
                      <a:cubicBezTo>
                        <a:pt x="50864" y="0"/>
                        <a:pt x="38100" y="12764"/>
                        <a:pt x="38100" y="28575"/>
                      </a:cubicBezTo>
                      <a:lnTo>
                        <a:pt x="38100" y="133350"/>
                      </a:lnTo>
                      <a:lnTo>
                        <a:pt x="0" y="13335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0" name="Forma Livre: Forma 79">
                  <a:extLst>
                    <a:ext uri="{FF2B5EF4-FFF2-40B4-BE49-F238E27FC236}">
                      <a16:creationId xmlns:a16="http://schemas.microsoft.com/office/drawing/2014/main" id="{77EF96C4-F4D2-47C0-89B5-6AF710B22187}"/>
                    </a:ext>
                  </a:extLst>
                </p:cNvPr>
                <p:cNvSpPr/>
                <p:nvPr/>
              </p:nvSpPr>
              <p:spPr>
                <a:xfrm>
                  <a:off x="8578850" y="4896072"/>
                  <a:ext cx="400050" cy="38100"/>
                </a:xfrm>
                <a:custGeom>
                  <a:avLst/>
                  <a:gdLst>
                    <a:gd name="connsiteX0" fmla="*/ 47625 w 400050"/>
                    <a:gd name="connsiteY0" fmla="*/ 38100 h 38100"/>
                    <a:gd name="connsiteX1" fmla="*/ 0 w 400050"/>
                    <a:gd name="connsiteY1" fmla="*/ 38100 h 38100"/>
                    <a:gd name="connsiteX2" fmla="*/ 0 w 400050"/>
                    <a:gd name="connsiteY2" fmla="*/ 0 h 38100"/>
                    <a:gd name="connsiteX3" fmla="*/ 400050 w 400050"/>
                    <a:gd name="connsiteY3" fmla="*/ 0 h 38100"/>
                    <a:gd name="connsiteX4" fmla="*/ 400050 w 400050"/>
                    <a:gd name="connsiteY4" fmla="*/ 38100 h 38100"/>
                    <a:gd name="connsiteX5" fmla="*/ 352425 w 400050"/>
                    <a:gd name="connsiteY5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0050" h="38100">
                      <a:moveTo>
                        <a:pt x="47625" y="38100"/>
                      </a:moveTo>
                      <a:lnTo>
                        <a:pt x="0" y="38100"/>
                      </a:lnTo>
                      <a:lnTo>
                        <a:pt x="0" y="0"/>
                      </a:lnTo>
                      <a:lnTo>
                        <a:pt x="400050" y="0"/>
                      </a:lnTo>
                      <a:lnTo>
                        <a:pt x="400050" y="38100"/>
                      </a:lnTo>
                      <a:lnTo>
                        <a:pt x="352425" y="3810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:a16="http://schemas.microsoft.com/office/drawing/2014/main" id="{DFB3BF5B-1745-4D53-9D0C-1254C6202965}"/>
                    </a:ext>
                  </a:extLst>
                </p:cNvPr>
                <p:cNvSpPr/>
                <p:nvPr/>
              </p:nvSpPr>
              <p:spPr>
                <a:xfrm>
                  <a:off x="8559800" y="4734147"/>
                  <a:ext cx="438150" cy="114300"/>
                </a:xfrm>
                <a:custGeom>
                  <a:avLst/>
                  <a:gdLst>
                    <a:gd name="connsiteX0" fmla="*/ 142875 w 438150"/>
                    <a:gd name="connsiteY0" fmla="*/ 47625 h 114300"/>
                    <a:gd name="connsiteX1" fmla="*/ 0 w 438150"/>
                    <a:gd name="connsiteY1" fmla="*/ 47625 h 114300"/>
                    <a:gd name="connsiteX2" fmla="*/ 0 w 438150"/>
                    <a:gd name="connsiteY2" fmla="*/ 95250 h 114300"/>
                    <a:gd name="connsiteX3" fmla="*/ 9525 w 438150"/>
                    <a:gd name="connsiteY3" fmla="*/ 104775 h 114300"/>
                    <a:gd name="connsiteX4" fmla="*/ 9525 w 438150"/>
                    <a:gd name="connsiteY4" fmla="*/ 123825 h 114300"/>
                    <a:gd name="connsiteX5" fmla="*/ 57150 w 438150"/>
                    <a:gd name="connsiteY5" fmla="*/ 123825 h 114300"/>
                    <a:gd name="connsiteX6" fmla="*/ 57150 w 438150"/>
                    <a:gd name="connsiteY6" fmla="*/ 105918 h 114300"/>
                    <a:gd name="connsiteX7" fmla="*/ 219075 w 438150"/>
                    <a:gd name="connsiteY7" fmla="*/ 0 h 114300"/>
                    <a:gd name="connsiteX8" fmla="*/ 381000 w 438150"/>
                    <a:gd name="connsiteY8" fmla="*/ 105918 h 114300"/>
                    <a:gd name="connsiteX9" fmla="*/ 381000 w 438150"/>
                    <a:gd name="connsiteY9" fmla="*/ 123825 h 114300"/>
                    <a:gd name="connsiteX10" fmla="*/ 428625 w 438150"/>
                    <a:gd name="connsiteY10" fmla="*/ 123825 h 114300"/>
                    <a:gd name="connsiteX11" fmla="*/ 428625 w 438150"/>
                    <a:gd name="connsiteY11" fmla="*/ 104775 h 114300"/>
                    <a:gd name="connsiteX12" fmla="*/ 438150 w 438150"/>
                    <a:gd name="connsiteY12" fmla="*/ 95250 h 114300"/>
                    <a:gd name="connsiteX13" fmla="*/ 438150 w 438150"/>
                    <a:gd name="connsiteY13" fmla="*/ 47625 h 114300"/>
                    <a:gd name="connsiteX14" fmla="*/ 295275 w 438150"/>
                    <a:gd name="connsiteY14" fmla="*/ 47625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38150" h="114300">
                      <a:moveTo>
                        <a:pt x="142875" y="47625"/>
                      </a:moveTo>
                      <a:lnTo>
                        <a:pt x="0" y="47625"/>
                      </a:lnTo>
                      <a:lnTo>
                        <a:pt x="0" y="95250"/>
                      </a:lnTo>
                      <a:lnTo>
                        <a:pt x="9525" y="104775"/>
                      </a:lnTo>
                      <a:lnTo>
                        <a:pt x="9525" y="123825"/>
                      </a:lnTo>
                      <a:lnTo>
                        <a:pt x="57150" y="123825"/>
                      </a:lnTo>
                      <a:lnTo>
                        <a:pt x="57150" y="105918"/>
                      </a:lnTo>
                      <a:lnTo>
                        <a:pt x="219075" y="0"/>
                      </a:lnTo>
                      <a:lnTo>
                        <a:pt x="381000" y="105918"/>
                      </a:lnTo>
                      <a:lnTo>
                        <a:pt x="381000" y="123825"/>
                      </a:lnTo>
                      <a:lnTo>
                        <a:pt x="428625" y="123825"/>
                      </a:lnTo>
                      <a:lnTo>
                        <a:pt x="428625" y="104775"/>
                      </a:lnTo>
                      <a:lnTo>
                        <a:pt x="438150" y="95250"/>
                      </a:lnTo>
                      <a:lnTo>
                        <a:pt x="438150" y="47625"/>
                      </a:lnTo>
                      <a:lnTo>
                        <a:pt x="295275" y="47625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2" name="Forma Livre: Forma 81">
                  <a:extLst>
                    <a:ext uri="{FF2B5EF4-FFF2-40B4-BE49-F238E27FC236}">
                      <a16:creationId xmlns:a16="http://schemas.microsoft.com/office/drawing/2014/main" id="{95BC4D21-A034-4263-9F87-D09A22B52353}"/>
                    </a:ext>
                  </a:extLst>
                </p:cNvPr>
                <p:cNvSpPr/>
                <p:nvPr/>
              </p:nvSpPr>
              <p:spPr>
                <a:xfrm>
                  <a:off x="8588375" y="4934172"/>
                  <a:ext cx="38100" cy="171450"/>
                </a:xfrm>
                <a:custGeom>
                  <a:avLst/>
                  <a:gdLst>
                    <a:gd name="connsiteX0" fmla="*/ 0 w 38100"/>
                    <a:gd name="connsiteY0" fmla="*/ 180975 h 171450"/>
                    <a:gd name="connsiteX1" fmla="*/ 0 w 38100"/>
                    <a:gd name="connsiteY1" fmla="*/ 0 h 171450"/>
                    <a:gd name="connsiteX2" fmla="*/ 38100 w 38100"/>
                    <a:gd name="connsiteY2" fmla="*/ 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" h="171450">
                      <a:moveTo>
                        <a:pt x="0" y="180975"/>
                      </a:moveTo>
                      <a:lnTo>
                        <a:pt x="0" y="0"/>
                      </a:lnTo>
                      <a:lnTo>
                        <a:pt x="38100" y="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3" name="Forma Livre: Forma 82">
                  <a:extLst>
                    <a:ext uri="{FF2B5EF4-FFF2-40B4-BE49-F238E27FC236}">
                      <a16:creationId xmlns:a16="http://schemas.microsoft.com/office/drawing/2014/main" id="{E82845B3-FECD-4F2E-B145-F633C53D002F}"/>
                    </a:ext>
                  </a:extLst>
                </p:cNvPr>
                <p:cNvSpPr/>
                <p:nvPr/>
              </p:nvSpPr>
              <p:spPr>
                <a:xfrm>
                  <a:off x="8931275" y="4934172"/>
                  <a:ext cx="38100" cy="171450"/>
                </a:xfrm>
                <a:custGeom>
                  <a:avLst/>
                  <a:gdLst>
                    <a:gd name="connsiteX0" fmla="*/ 38100 w 38100"/>
                    <a:gd name="connsiteY0" fmla="*/ 180975 h 171450"/>
                    <a:gd name="connsiteX1" fmla="*/ 38100 w 38100"/>
                    <a:gd name="connsiteY1" fmla="*/ 0 h 171450"/>
                    <a:gd name="connsiteX2" fmla="*/ 0 w 38100"/>
                    <a:gd name="connsiteY2" fmla="*/ 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" h="171450">
                      <a:moveTo>
                        <a:pt x="38100" y="180975"/>
                      </a:moveTo>
                      <a:lnTo>
                        <a:pt x="3810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id="{D10851A5-EE19-4086-A343-D7BA2317E652}"/>
                    </a:ext>
                  </a:extLst>
                </p:cNvPr>
                <p:cNvSpPr/>
                <p:nvPr/>
              </p:nvSpPr>
              <p:spPr>
                <a:xfrm>
                  <a:off x="8750300" y="4791297"/>
                  <a:ext cx="57150" cy="57150"/>
                </a:xfrm>
                <a:custGeom>
                  <a:avLst/>
                  <a:gdLst>
                    <a:gd name="connsiteX0" fmla="*/ 57150 w 57150"/>
                    <a:gd name="connsiteY0" fmla="*/ 28575 h 57150"/>
                    <a:gd name="connsiteX1" fmla="*/ 28575 w 57150"/>
                    <a:gd name="connsiteY1" fmla="*/ 57150 h 57150"/>
                    <a:gd name="connsiteX2" fmla="*/ 0 w 57150"/>
                    <a:gd name="connsiteY2" fmla="*/ 28575 h 57150"/>
                    <a:gd name="connsiteX3" fmla="*/ 28575 w 57150"/>
                    <a:gd name="connsiteY3" fmla="*/ 0 h 57150"/>
                    <a:gd name="connsiteX4" fmla="*/ 57150 w 57150"/>
                    <a:gd name="connsiteY4" fmla="*/ 28575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50" h="57150">
                      <a:moveTo>
                        <a:pt x="57150" y="28575"/>
                      </a:moveTo>
                      <a:cubicBezTo>
                        <a:pt x="57150" y="44357"/>
                        <a:pt x="44357" y="57150"/>
                        <a:pt x="28575" y="57150"/>
                      </a:cubicBezTo>
                      <a:cubicBezTo>
                        <a:pt x="12793" y="57150"/>
                        <a:pt x="0" y="44357"/>
                        <a:pt x="0" y="28575"/>
                      </a:cubicBezTo>
                      <a:cubicBezTo>
                        <a:pt x="0" y="12793"/>
                        <a:pt x="12793" y="0"/>
                        <a:pt x="28575" y="0"/>
                      </a:cubicBezTo>
                      <a:cubicBezTo>
                        <a:pt x="44357" y="0"/>
                        <a:pt x="57150" y="12793"/>
                        <a:pt x="57150" y="28575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id="{1E6401A6-EAFA-490F-B505-B79C244ABE20}"/>
                    </a:ext>
                  </a:extLst>
                </p:cNvPr>
                <p:cNvSpPr/>
                <p:nvPr/>
              </p:nvSpPr>
              <p:spPr>
                <a:xfrm>
                  <a:off x="8616950" y="5105622"/>
                  <a:ext cx="323850" cy="9525"/>
                </a:xfrm>
                <a:custGeom>
                  <a:avLst/>
                  <a:gdLst>
                    <a:gd name="connsiteX0" fmla="*/ 0 w 323850"/>
                    <a:gd name="connsiteY0" fmla="*/ 0 h 0"/>
                    <a:gd name="connsiteX1" fmla="*/ 323850 w 3238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3850">
                      <a:moveTo>
                        <a:pt x="0" y="0"/>
                      </a:moveTo>
                      <a:lnTo>
                        <a:pt x="3238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6" name="Forma Livre: Forma 85">
                  <a:extLst>
                    <a:ext uri="{FF2B5EF4-FFF2-40B4-BE49-F238E27FC236}">
                      <a16:creationId xmlns:a16="http://schemas.microsoft.com/office/drawing/2014/main" id="{8993F18A-716E-4901-BD7D-1A7E1A816438}"/>
                    </a:ext>
                  </a:extLst>
                </p:cNvPr>
                <p:cNvSpPr/>
                <p:nvPr/>
              </p:nvSpPr>
              <p:spPr>
                <a:xfrm>
                  <a:off x="8578850" y="5143722"/>
                  <a:ext cx="400050" cy="9525"/>
                </a:xfrm>
                <a:custGeom>
                  <a:avLst/>
                  <a:gdLst>
                    <a:gd name="connsiteX0" fmla="*/ 0 w 400050"/>
                    <a:gd name="connsiteY0" fmla="*/ 0 h 0"/>
                    <a:gd name="connsiteX1" fmla="*/ 400050 w 4000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0050">
                      <a:moveTo>
                        <a:pt x="0" y="0"/>
                      </a:moveTo>
                      <a:lnTo>
                        <a:pt x="4000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87" name="Agrupar 86">
              <a:extLst>
                <a:ext uri="{FF2B5EF4-FFF2-40B4-BE49-F238E27FC236}">
                  <a16:creationId xmlns:a16="http://schemas.microsoft.com/office/drawing/2014/main" id="{DB71DED6-5A90-4EC9-8318-6EF85CC19F5D}"/>
                </a:ext>
              </a:extLst>
            </p:cNvPr>
            <p:cNvGrpSpPr/>
            <p:nvPr/>
          </p:nvGrpSpPr>
          <p:grpSpPr>
            <a:xfrm>
              <a:off x="4194594" y="2519095"/>
              <a:ext cx="1668218" cy="487769"/>
              <a:chOff x="8636595" y="4121723"/>
              <a:chExt cx="1668218" cy="487769"/>
            </a:xfrm>
          </p:grpSpPr>
          <p:sp>
            <p:nvSpPr>
              <p:cNvPr id="88" name="Retângulo 87">
                <a:extLst>
                  <a:ext uri="{FF2B5EF4-FFF2-40B4-BE49-F238E27FC236}">
                    <a16:creationId xmlns:a16="http://schemas.microsoft.com/office/drawing/2014/main" id="{A79B34F4-12ED-43F0-8D3E-287C8CA99FF2}"/>
                  </a:ext>
                </a:extLst>
              </p:cNvPr>
              <p:cNvSpPr/>
              <p:nvPr/>
            </p:nvSpPr>
            <p:spPr>
              <a:xfrm>
                <a:off x="8636595" y="4237391"/>
                <a:ext cx="1226459" cy="37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eaLnBrk="1" hangingPunct="1"/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Corretoras</a:t>
                </a:r>
              </a:p>
            </p:txBody>
          </p:sp>
          <p:grpSp>
            <p:nvGrpSpPr>
              <p:cNvPr id="89" name="Gráfico 294">
                <a:extLst>
                  <a:ext uri="{FF2B5EF4-FFF2-40B4-BE49-F238E27FC236}">
                    <a16:creationId xmlns:a16="http://schemas.microsoft.com/office/drawing/2014/main" id="{7EF149F0-E588-405C-B94A-FA5246FCF9B4}"/>
                  </a:ext>
                </a:extLst>
              </p:cNvPr>
              <p:cNvGrpSpPr/>
              <p:nvPr/>
            </p:nvGrpSpPr>
            <p:grpSpPr>
              <a:xfrm>
                <a:off x="9847613" y="4121723"/>
                <a:ext cx="457200" cy="390525"/>
                <a:chOff x="8550275" y="4741862"/>
                <a:chExt cx="457200" cy="390525"/>
              </a:xfrm>
              <a:noFill/>
            </p:grpSpPr>
            <p:sp>
              <p:nvSpPr>
                <p:cNvPr id="90" name="Forma Livre: Forma 89">
                  <a:extLst>
                    <a:ext uri="{FF2B5EF4-FFF2-40B4-BE49-F238E27FC236}">
                      <a16:creationId xmlns:a16="http://schemas.microsoft.com/office/drawing/2014/main" id="{67A5F9E2-4C2E-460B-A6A6-7DBD9E8A4838}"/>
                    </a:ext>
                  </a:extLst>
                </p:cNvPr>
                <p:cNvSpPr/>
                <p:nvPr/>
              </p:nvSpPr>
              <p:spPr>
                <a:xfrm>
                  <a:off x="8550275" y="4941887"/>
                  <a:ext cx="457200" cy="133350"/>
                </a:xfrm>
                <a:custGeom>
                  <a:avLst/>
                  <a:gdLst>
                    <a:gd name="connsiteX0" fmla="*/ 0 w 457200"/>
                    <a:gd name="connsiteY0" fmla="*/ 133350 h 133350"/>
                    <a:gd name="connsiteX1" fmla="*/ 57150 w 457200"/>
                    <a:gd name="connsiteY1" fmla="*/ 133350 h 133350"/>
                    <a:gd name="connsiteX2" fmla="*/ 95250 w 457200"/>
                    <a:gd name="connsiteY2" fmla="*/ 85725 h 133350"/>
                    <a:gd name="connsiteX3" fmla="*/ 133350 w 457200"/>
                    <a:gd name="connsiteY3" fmla="*/ 85725 h 133350"/>
                    <a:gd name="connsiteX4" fmla="*/ 171450 w 457200"/>
                    <a:gd name="connsiteY4" fmla="*/ 123825 h 133350"/>
                    <a:gd name="connsiteX5" fmla="*/ 228600 w 457200"/>
                    <a:gd name="connsiteY5" fmla="*/ 123825 h 133350"/>
                    <a:gd name="connsiteX6" fmla="*/ 304800 w 457200"/>
                    <a:gd name="connsiteY6" fmla="*/ 47625 h 133350"/>
                    <a:gd name="connsiteX7" fmla="*/ 371475 w 457200"/>
                    <a:gd name="connsiteY7" fmla="*/ 47625 h 133350"/>
                    <a:gd name="connsiteX8" fmla="*/ 400050 w 457200"/>
                    <a:gd name="connsiteY8" fmla="*/ 0 h 133350"/>
                    <a:gd name="connsiteX9" fmla="*/ 457200 w 457200"/>
                    <a:gd name="connsiteY9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7200" h="133350">
                      <a:moveTo>
                        <a:pt x="0" y="133350"/>
                      </a:moveTo>
                      <a:lnTo>
                        <a:pt x="57150" y="133350"/>
                      </a:lnTo>
                      <a:lnTo>
                        <a:pt x="95250" y="85725"/>
                      </a:lnTo>
                      <a:lnTo>
                        <a:pt x="133350" y="85725"/>
                      </a:lnTo>
                      <a:lnTo>
                        <a:pt x="171450" y="123825"/>
                      </a:lnTo>
                      <a:lnTo>
                        <a:pt x="228600" y="123825"/>
                      </a:lnTo>
                      <a:lnTo>
                        <a:pt x="304800" y="47625"/>
                      </a:lnTo>
                      <a:lnTo>
                        <a:pt x="371475" y="47625"/>
                      </a:lnTo>
                      <a:lnTo>
                        <a:pt x="400050" y="0"/>
                      </a:lnTo>
                      <a:lnTo>
                        <a:pt x="457200" y="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1" name="Forma Livre: Forma 90">
                  <a:extLst>
                    <a:ext uri="{FF2B5EF4-FFF2-40B4-BE49-F238E27FC236}">
                      <a16:creationId xmlns:a16="http://schemas.microsoft.com/office/drawing/2014/main" id="{F47548A0-920E-4E30-BA4C-0303F211E926}"/>
                    </a:ext>
                  </a:extLst>
                </p:cNvPr>
                <p:cNvSpPr/>
                <p:nvPr/>
              </p:nvSpPr>
              <p:spPr>
                <a:xfrm>
                  <a:off x="8550275" y="5132387"/>
                  <a:ext cx="457200" cy="9525"/>
                </a:xfrm>
                <a:custGeom>
                  <a:avLst/>
                  <a:gdLst>
                    <a:gd name="connsiteX0" fmla="*/ 457200 w 457200"/>
                    <a:gd name="connsiteY0" fmla="*/ 0 h 0"/>
                    <a:gd name="connsiteX1" fmla="*/ 0 w 4572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7200">
                      <a:moveTo>
                        <a:pt x="457200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2" name="Forma Livre: Forma 91">
                  <a:extLst>
                    <a:ext uri="{FF2B5EF4-FFF2-40B4-BE49-F238E27FC236}">
                      <a16:creationId xmlns:a16="http://schemas.microsoft.com/office/drawing/2014/main" id="{3FE10CD5-0E62-4FB2-8E56-E1D1C2B8CD27}"/>
                    </a:ext>
                  </a:extLst>
                </p:cNvPr>
                <p:cNvSpPr/>
                <p:nvPr/>
              </p:nvSpPr>
              <p:spPr>
                <a:xfrm>
                  <a:off x="8740775" y="4846637"/>
                  <a:ext cx="76200" cy="142875"/>
                </a:xfrm>
                <a:custGeom>
                  <a:avLst/>
                  <a:gdLst>
                    <a:gd name="connsiteX0" fmla="*/ 76200 w 76200"/>
                    <a:gd name="connsiteY0" fmla="*/ 142875 h 142875"/>
                    <a:gd name="connsiteX1" fmla="*/ 76200 w 76200"/>
                    <a:gd name="connsiteY1" fmla="*/ 0 h 142875"/>
                    <a:gd name="connsiteX2" fmla="*/ 0 w 76200"/>
                    <a:gd name="connsiteY2" fmla="*/ 0 h 142875"/>
                    <a:gd name="connsiteX3" fmla="*/ 0 w 76200"/>
                    <a:gd name="connsiteY3" fmla="*/ 85725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142875">
                      <a:moveTo>
                        <a:pt x="76200" y="142875"/>
                      </a:moveTo>
                      <a:lnTo>
                        <a:pt x="76200" y="0"/>
                      </a:lnTo>
                      <a:lnTo>
                        <a:pt x="0" y="0"/>
                      </a:lnTo>
                      <a:lnTo>
                        <a:pt x="0" y="85725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3" name="Forma Livre: Forma 92">
                  <a:extLst>
                    <a:ext uri="{FF2B5EF4-FFF2-40B4-BE49-F238E27FC236}">
                      <a16:creationId xmlns:a16="http://schemas.microsoft.com/office/drawing/2014/main" id="{5FC36EC0-4518-4FA3-AC91-4E97031C04E2}"/>
                    </a:ext>
                  </a:extLst>
                </p:cNvPr>
                <p:cNvSpPr/>
                <p:nvPr/>
              </p:nvSpPr>
              <p:spPr>
                <a:xfrm>
                  <a:off x="8816975" y="5065712"/>
                  <a:ext cx="9525" cy="66675"/>
                </a:xfrm>
                <a:custGeom>
                  <a:avLst/>
                  <a:gdLst>
                    <a:gd name="connsiteX0" fmla="*/ 0 w 0"/>
                    <a:gd name="connsiteY0" fmla="*/ 66675 h 66675"/>
                    <a:gd name="connsiteX1" fmla="*/ 0 w 0"/>
                    <a:gd name="connsiteY1" fmla="*/ 0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66675">
                      <a:moveTo>
                        <a:pt x="0" y="6667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FCB92A1E-F3D5-4525-9A30-CCB967CB76A8}"/>
                    </a:ext>
                  </a:extLst>
                </p:cNvPr>
                <p:cNvSpPr/>
                <p:nvPr/>
              </p:nvSpPr>
              <p:spPr>
                <a:xfrm>
                  <a:off x="8893175" y="5018087"/>
                  <a:ext cx="9525" cy="114300"/>
                </a:xfrm>
                <a:custGeom>
                  <a:avLst/>
                  <a:gdLst>
                    <a:gd name="connsiteX0" fmla="*/ 0 w 0"/>
                    <a:gd name="connsiteY0" fmla="*/ 0 h 114300"/>
                    <a:gd name="connsiteX1" fmla="*/ 0 w 0"/>
                    <a:gd name="connsiteY1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14300">
                      <a:moveTo>
                        <a:pt x="0" y="0"/>
                      </a:moveTo>
                      <a:lnTo>
                        <a:pt x="0" y="11430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3819A0FB-3440-46FC-9E9C-7A8BEC094BF1}"/>
                    </a:ext>
                  </a:extLst>
                </p:cNvPr>
                <p:cNvSpPr/>
                <p:nvPr/>
              </p:nvSpPr>
              <p:spPr>
                <a:xfrm>
                  <a:off x="8816975" y="4884737"/>
                  <a:ext cx="76200" cy="76200"/>
                </a:xfrm>
                <a:custGeom>
                  <a:avLst/>
                  <a:gdLst>
                    <a:gd name="connsiteX0" fmla="*/ 0 w 76200"/>
                    <a:gd name="connsiteY0" fmla="*/ 0 h 76200"/>
                    <a:gd name="connsiteX1" fmla="*/ 76200 w 76200"/>
                    <a:gd name="connsiteY1" fmla="*/ 0 h 76200"/>
                    <a:gd name="connsiteX2" fmla="*/ 76200 w 76200"/>
                    <a:gd name="connsiteY2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76200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7620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6" name="Forma Livre: Forma 95">
                  <a:extLst>
                    <a:ext uri="{FF2B5EF4-FFF2-40B4-BE49-F238E27FC236}">
                      <a16:creationId xmlns:a16="http://schemas.microsoft.com/office/drawing/2014/main" id="{0BB030B2-A7A0-4018-B3C5-26B8F58801FC}"/>
                    </a:ext>
                  </a:extLst>
                </p:cNvPr>
                <p:cNvSpPr/>
                <p:nvPr/>
              </p:nvSpPr>
              <p:spPr>
                <a:xfrm>
                  <a:off x="8740775" y="5094287"/>
                  <a:ext cx="9525" cy="38100"/>
                </a:xfrm>
                <a:custGeom>
                  <a:avLst/>
                  <a:gdLst>
                    <a:gd name="connsiteX0" fmla="*/ 0 w 0"/>
                    <a:gd name="connsiteY0" fmla="*/ 0 h 38100"/>
                    <a:gd name="connsiteX1" fmla="*/ 0 w 0"/>
                    <a:gd name="connsiteY1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38100">
                      <a:moveTo>
                        <a:pt x="0" y="0"/>
                      </a:moveTo>
                      <a:lnTo>
                        <a:pt x="0" y="3810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7" name="Forma Livre: Forma 96">
                  <a:extLst>
                    <a:ext uri="{FF2B5EF4-FFF2-40B4-BE49-F238E27FC236}">
                      <a16:creationId xmlns:a16="http://schemas.microsoft.com/office/drawing/2014/main" id="{B0BC8E40-4F61-4C00-B7C9-56C86CBAA899}"/>
                    </a:ext>
                  </a:extLst>
                </p:cNvPr>
                <p:cNvSpPr/>
                <p:nvPr/>
              </p:nvSpPr>
              <p:spPr>
                <a:xfrm>
                  <a:off x="8664575" y="4932362"/>
                  <a:ext cx="76200" cy="104775"/>
                </a:xfrm>
                <a:custGeom>
                  <a:avLst/>
                  <a:gdLst>
                    <a:gd name="connsiteX0" fmla="*/ 0 w 76200"/>
                    <a:gd name="connsiteY0" fmla="*/ 0 h 104775"/>
                    <a:gd name="connsiteX1" fmla="*/ 76200 w 76200"/>
                    <a:gd name="connsiteY1" fmla="*/ 0 h 104775"/>
                    <a:gd name="connsiteX2" fmla="*/ 76200 w 76200"/>
                    <a:gd name="connsiteY2" fmla="*/ 104775 h 10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6200" h="104775">
                      <a:moveTo>
                        <a:pt x="0" y="0"/>
                      </a:moveTo>
                      <a:lnTo>
                        <a:pt x="76200" y="0"/>
                      </a:lnTo>
                      <a:lnTo>
                        <a:pt x="76200" y="104775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8" name="Forma Livre: Forma 97">
                  <a:extLst>
                    <a:ext uri="{FF2B5EF4-FFF2-40B4-BE49-F238E27FC236}">
                      <a16:creationId xmlns:a16="http://schemas.microsoft.com/office/drawing/2014/main" id="{DB3FF95B-4250-4A73-861C-2740B2D64954}"/>
                    </a:ext>
                  </a:extLst>
                </p:cNvPr>
                <p:cNvSpPr/>
                <p:nvPr/>
              </p:nvSpPr>
              <p:spPr>
                <a:xfrm>
                  <a:off x="8588375" y="5103812"/>
                  <a:ext cx="9525" cy="28575"/>
                </a:xfrm>
                <a:custGeom>
                  <a:avLst/>
                  <a:gdLst>
                    <a:gd name="connsiteX0" fmla="*/ 0 w 0"/>
                    <a:gd name="connsiteY0" fmla="*/ 28575 h 28575"/>
                    <a:gd name="connsiteX1" fmla="*/ 0 w 0"/>
                    <a:gd name="connsiteY1" fmla="*/ 0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28575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9" name="Forma Livre: Forma 98">
                  <a:extLst>
                    <a:ext uri="{FF2B5EF4-FFF2-40B4-BE49-F238E27FC236}">
                      <a16:creationId xmlns:a16="http://schemas.microsoft.com/office/drawing/2014/main" id="{3A19A494-E116-4DE4-A534-0A49EDCD27F6}"/>
                    </a:ext>
                  </a:extLst>
                </p:cNvPr>
                <p:cNvSpPr/>
                <p:nvPr/>
              </p:nvSpPr>
              <p:spPr>
                <a:xfrm>
                  <a:off x="8664575" y="5056187"/>
                  <a:ext cx="9525" cy="76200"/>
                </a:xfrm>
                <a:custGeom>
                  <a:avLst/>
                  <a:gdLst>
                    <a:gd name="connsiteX0" fmla="*/ 0 w 0"/>
                    <a:gd name="connsiteY0" fmla="*/ 0 h 76200"/>
                    <a:gd name="connsiteX1" fmla="*/ 0 w 0"/>
                    <a:gd name="connsiteY1" fmla="*/ 7620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76200">
                      <a:moveTo>
                        <a:pt x="0" y="0"/>
                      </a:moveTo>
                      <a:lnTo>
                        <a:pt x="0" y="7620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0" name="Forma Livre: Forma 99">
                  <a:extLst>
                    <a:ext uri="{FF2B5EF4-FFF2-40B4-BE49-F238E27FC236}">
                      <a16:creationId xmlns:a16="http://schemas.microsoft.com/office/drawing/2014/main" id="{F075A9F5-62B2-4A55-92AD-430F33466F2C}"/>
                    </a:ext>
                  </a:extLst>
                </p:cNvPr>
                <p:cNvSpPr/>
                <p:nvPr/>
              </p:nvSpPr>
              <p:spPr>
                <a:xfrm>
                  <a:off x="8588375" y="4894262"/>
                  <a:ext cx="76200" cy="152400"/>
                </a:xfrm>
                <a:custGeom>
                  <a:avLst/>
                  <a:gdLst>
                    <a:gd name="connsiteX0" fmla="*/ 0 w 76200"/>
                    <a:gd name="connsiteY0" fmla="*/ 152400 h 152400"/>
                    <a:gd name="connsiteX1" fmla="*/ 0 w 76200"/>
                    <a:gd name="connsiteY1" fmla="*/ 0 h 152400"/>
                    <a:gd name="connsiteX2" fmla="*/ 76200 w 76200"/>
                    <a:gd name="connsiteY2" fmla="*/ 0 h 152400"/>
                    <a:gd name="connsiteX3" fmla="*/ 76200 w 76200"/>
                    <a:gd name="connsiteY3" fmla="*/ 104775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152400">
                      <a:moveTo>
                        <a:pt x="0" y="152400"/>
                      </a:moveTo>
                      <a:lnTo>
                        <a:pt x="0" y="0"/>
                      </a:lnTo>
                      <a:lnTo>
                        <a:pt x="76200" y="0"/>
                      </a:lnTo>
                      <a:lnTo>
                        <a:pt x="76200" y="104775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1" name="Forma Livre: Forma 100">
                  <a:extLst>
                    <a:ext uri="{FF2B5EF4-FFF2-40B4-BE49-F238E27FC236}">
                      <a16:creationId xmlns:a16="http://schemas.microsoft.com/office/drawing/2014/main" id="{E091680C-1EBB-4F00-A82B-C75A440C2C6C}"/>
                    </a:ext>
                  </a:extLst>
                </p:cNvPr>
                <p:cNvSpPr/>
                <p:nvPr/>
              </p:nvSpPr>
              <p:spPr>
                <a:xfrm>
                  <a:off x="8969375" y="4970462"/>
                  <a:ext cx="9525" cy="161925"/>
                </a:xfrm>
                <a:custGeom>
                  <a:avLst/>
                  <a:gdLst>
                    <a:gd name="connsiteX0" fmla="*/ 0 w 0"/>
                    <a:gd name="connsiteY0" fmla="*/ 0 h 161925"/>
                    <a:gd name="connsiteX1" fmla="*/ 0 w 0"/>
                    <a:gd name="connsiteY1" fmla="*/ 161925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61925">
                      <a:moveTo>
                        <a:pt x="0" y="0"/>
                      </a:moveTo>
                      <a:lnTo>
                        <a:pt x="0" y="161925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2" name="Forma Livre: Forma 101">
                  <a:extLst>
                    <a:ext uri="{FF2B5EF4-FFF2-40B4-BE49-F238E27FC236}">
                      <a16:creationId xmlns:a16="http://schemas.microsoft.com/office/drawing/2014/main" id="{1420C28D-EFAD-445E-B490-90BC103CB724}"/>
                    </a:ext>
                  </a:extLst>
                </p:cNvPr>
                <p:cNvSpPr/>
                <p:nvPr/>
              </p:nvSpPr>
              <p:spPr>
                <a:xfrm>
                  <a:off x="8893175" y="4741862"/>
                  <a:ext cx="76200" cy="171450"/>
                </a:xfrm>
                <a:custGeom>
                  <a:avLst/>
                  <a:gdLst>
                    <a:gd name="connsiteX0" fmla="*/ 76200 w 76200"/>
                    <a:gd name="connsiteY0" fmla="*/ 171450 h 171450"/>
                    <a:gd name="connsiteX1" fmla="*/ 76200 w 76200"/>
                    <a:gd name="connsiteY1" fmla="*/ 0 h 171450"/>
                    <a:gd name="connsiteX2" fmla="*/ 0 w 76200"/>
                    <a:gd name="connsiteY2" fmla="*/ 0 h 171450"/>
                    <a:gd name="connsiteX3" fmla="*/ 0 w 76200"/>
                    <a:gd name="connsiteY3" fmla="*/ 142875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200" h="171450">
                      <a:moveTo>
                        <a:pt x="76200" y="171450"/>
                      </a:moveTo>
                      <a:lnTo>
                        <a:pt x="76200" y="0"/>
                      </a:lnTo>
                      <a:lnTo>
                        <a:pt x="0" y="0"/>
                      </a:lnTo>
                      <a:lnTo>
                        <a:pt x="0" y="142875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103" name="Gráfico 310">
              <a:extLst>
                <a:ext uri="{FF2B5EF4-FFF2-40B4-BE49-F238E27FC236}">
                  <a16:creationId xmlns:a16="http://schemas.microsoft.com/office/drawing/2014/main" id="{E06C67AB-058E-46E0-AE7E-037C4BBF2268}"/>
                </a:ext>
              </a:extLst>
            </p:cNvPr>
            <p:cNvGrpSpPr/>
            <p:nvPr/>
          </p:nvGrpSpPr>
          <p:grpSpPr>
            <a:xfrm>
              <a:off x="9469499" y="3697514"/>
              <a:ext cx="409575" cy="390525"/>
              <a:chOff x="8569325" y="4737100"/>
              <a:chExt cx="409575" cy="390525"/>
            </a:xfrm>
            <a:noFill/>
          </p:grpSpPr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09D45E0E-4245-43F2-A9F2-D4B563BC97DA}"/>
                  </a:ext>
                </a:extLst>
              </p:cNvPr>
              <p:cNvSpPr/>
              <p:nvPr/>
            </p:nvSpPr>
            <p:spPr>
              <a:xfrm>
                <a:off x="8569325" y="4790535"/>
                <a:ext cx="180975" cy="295275"/>
              </a:xfrm>
              <a:custGeom>
                <a:avLst/>
                <a:gdLst>
                  <a:gd name="connsiteX0" fmla="*/ 182690 w 180975"/>
                  <a:gd name="connsiteY0" fmla="*/ 243459 h 295275"/>
                  <a:gd name="connsiteX1" fmla="*/ 107537 w 180975"/>
                  <a:gd name="connsiteY1" fmla="*/ 132683 h 295275"/>
                  <a:gd name="connsiteX2" fmla="*/ 108014 w 180975"/>
                  <a:gd name="connsiteY2" fmla="*/ 122301 h 295275"/>
                  <a:gd name="connsiteX3" fmla="*/ 152495 w 180975"/>
                  <a:gd name="connsiteY3" fmla="*/ 130492 h 295275"/>
                  <a:gd name="connsiteX4" fmla="*/ 97822 w 180975"/>
                  <a:gd name="connsiteY4" fmla="*/ 0 h 295275"/>
                  <a:gd name="connsiteX5" fmla="*/ 0 w 180975"/>
                  <a:gd name="connsiteY5" fmla="*/ 102299 h 295275"/>
                  <a:gd name="connsiteX6" fmla="*/ 42386 w 180975"/>
                  <a:gd name="connsiteY6" fmla="*/ 110109 h 295275"/>
                  <a:gd name="connsiteX7" fmla="*/ 40862 w 180975"/>
                  <a:gd name="connsiteY7" fmla="*/ 132683 h 295275"/>
                  <a:gd name="connsiteX8" fmla="*/ 141446 w 180975"/>
                  <a:gd name="connsiteY8" fmla="*/ 297752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975" h="295275">
                    <a:moveTo>
                      <a:pt x="182690" y="243459"/>
                    </a:moveTo>
                    <a:cubicBezTo>
                      <a:pt x="138684" y="225838"/>
                      <a:pt x="107537" y="182880"/>
                      <a:pt x="107537" y="132683"/>
                    </a:cubicBezTo>
                    <a:cubicBezTo>
                      <a:pt x="107537" y="129159"/>
                      <a:pt x="107728" y="125730"/>
                      <a:pt x="108014" y="122301"/>
                    </a:cubicBezTo>
                    <a:lnTo>
                      <a:pt x="152495" y="130492"/>
                    </a:lnTo>
                    <a:lnTo>
                      <a:pt x="97822" y="0"/>
                    </a:lnTo>
                    <a:lnTo>
                      <a:pt x="0" y="102299"/>
                    </a:lnTo>
                    <a:lnTo>
                      <a:pt x="42386" y="110109"/>
                    </a:lnTo>
                    <a:cubicBezTo>
                      <a:pt x="41434" y="117539"/>
                      <a:pt x="40862" y="124968"/>
                      <a:pt x="40862" y="132683"/>
                    </a:cubicBezTo>
                    <a:cubicBezTo>
                      <a:pt x="40862" y="204502"/>
                      <a:pt x="81820" y="266795"/>
                      <a:pt x="141446" y="297752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2221F1E3-A7B6-495D-BF91-AC4FFCCE4D35}"/>
                  </a:ext>
                </a:extLst>
              </p:cNvPr>
              <p:cNvSpPr/>
              <p:nvPr/>
            </p:nvSpPr>
            <p:spPr>
              <a:xfrm>
                <a:off x="8740394" y="4913694"/>
                <a:ext cx="238125" cy="219075"/>
              </a:xfrm>
              <a:custGeom>
                <a:avLst/>
                <a:gdLst>
                  <a:gd name="connsiteX0" fmla="*/ 174784 w 238125"/>
                  <a:gd name="connsiteY0" fmla="*/ 0 h 219075"/>
                  <a:gd name="connsiteX1" fmla="*/ 175260 w 238125"/>
                  <a:gd name="connsiteY1" fmla="*/ 9430 h 219075"/>
                  <a:gd name="connsiteX2" fmla="*/ 100965 w 238125"/>
                  <a:gd name="connsiteY2" fmla="*/ 119920 h 219075"/>
                  <a:gd name="connsiteX3" fmla="*/ 85630 w 238125"/>
                  <a:gd name="connsiteY3" fmla="*/ 76581 h 219075"/>
                  <a:gd name="connsiteX4" fmla="*/ 0 w 238125"/>
                  <a:gd name="connsiteY4" fmla="*/ 189167 h 219075"/>
                  <a:gd name="connsiteX5" fmla="*/ 137446 w 238125"/>
                  <a:gd name="connsiteY5" fmla="*/ 222694 h 219075"/>
                  <a:gd name="connsiteX6" fmla="*/ 123158 w 238125"/>
                  <a:gd name="connsiteY6" fmla="*/ 182404 h 219075"/>
                  <a:gd name="connsiteX7" fmla="*/ 241935 w 238125"/>
                  <a:gd name="connsiteY7" fmla="*/ 9334 h 219075"/>
                  <a:gd name="connsiteX8" fmla="*/ 241935 w 238125"/>
                  <a:gd name="connsiteY8" fmla="*/ 8382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125" h="219075">
                    <a:moveTo>
                      <a:pt x="174784" y="0"/>
                    </a:moveTo>
                    <a:cubicBezTo>
                      <a:pt x="175070" y="3143"/>
                      <a:pt x="175260" y="6286"/>
                      <a:pt x="175260" y="9430"/>
                    </a:cubicBezTo>
                    <a:cubicBezTo>
                      <a:pt x="175260" y="59341"/>
                      <a:pt x="144494" y="102108"/>
                      <a:pt x="100965" y="119920"/>
                    </a:cubicBezTo>
                    <a:lnTo>
                      <a:pt x="85630" y="76581"/>
                    </a:lnTo>
                    <a:lnTo>
                      <a:pt x="0" y="189167"/>
                    </a:lnTo>
                    <a:lnTo>
                      <a:pt x="137446" y="222694"/>
                    </a:lnTo>
                    <a:lnTo>
                      <a:pt x="123158" y="182404"/>
                    </a:lnTo>
                    <a:cubicBezTo>
                      <a:pt x="192596" y="155448"/>
                      <a:pt x="241935" y="88201"/>
                      <a:pt x="241935" y="9334"/>
                    </a:cubicBezTo>
                    <a:cubicBezTo>
                      <a:pt x="241935" y="9049"/>
                      <a:pt x="241935" y="8763"/>
                      <a:pt x="241935" y="8382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60EE92B8-4733-468D-A9E6-03706B644956}"/>
                  </a:ext>
                </a:extLst>
              </p:cNvPr>
              <p:cNvSpPr/>
              <p:nvPr/>
            </p:nvSpPr>
            <p:spPr>
              <a:xfrm>
                <a:off x="8692959" y="4737100"/>
                <a:ext cx="285750" cy="152400"/>
              </a:xfrm>
              <a:custGeom>
                <a:avLst/>
                <a:gdLst>
                  <a:gd name="connsiteX0" fmla="*/ 26575 w 285750"/>
                  <a:gd name="connsiteY0" fmla="*/ 94678 h 152400"/>
                  <a:gd name="connsiteX1" fmla="*/ 103251 w 285750"/>
                  <a:gd name="connsiteY1" fmla="*/ 66675 h 152400"/>
                  <a:gd name="connsiteX2" fmla="*/ 182785 w 285750"/>
                  <a:gd name="connsiteY2" fmla="*/ 97346 h 152400"/>
                  <a:gd name="connsiteX3" fmla="*/ 150781 w 285750"/>
                  <a:gd name="connsiteY3" fmla="*/ 134874 h 152400"/>
                  <a:gd name="connsiteX4" fmla="*/ 291084 w 285750"/>
                  <a:gd name="connsiteY4" fmla="*/ 152781 h 152400"/>
                  <a:gd name="connsiteX5" fmla="*/ 251365 w 285750"/>
                  <a:gd name="connsiteY5" fmla="*/ 16859 h 152400"/>
                  <a:gd name="connsiteX6" fmla="*/ 226028 w 285750"/>
                  <a:gd name="connsiteY6" fmla="*/ 46673 h 152400"/>
                  <a:gd name="connsiteX7" fmla="*/ 103251 w 285750"/>
                  <a:gd name="connsiteY7" fmla="*/ 0 h 152400"/>
                  <a:gd name="connsiteX8" fmla="*/ 0 w 285750"/>
                  <a:gd name="connsiteY8" fmla="*/ 31337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152400">
                    <a:moveTo>
                      <a:pt x="26575" y="94678"/>
                    </a:moveTo>
                    <a:cubicBezTo>
                      <a:pt x="47339" y="77248"/>
                      <a:pt x="74105" y="66675"/>
                      <a:pt x="103251" y="66675"/>
                    </a:cubicBezTo>
                    <a:cubicBezTo>
                      <a:pt x="133826" y="66675"/>
                      <a:pt x="161639" y="78296"/>
                      <a:pt x="182785" y="97346"/>
                    </a:cubicBezTo>
                    <a:lnTo>
                      <a:pt x="150781" y="134874"/>
                    </a:lnTo>
                    <a:lnTo>
                      <a:pt x="291084" y="152781"/>
                    </a:lnTo>
                    <a:lnTo>
                      <a:pt x="251365" y="16859"/>
                    </a:lnTo>
                    <a:lnTo>
                      <a:pt x="226028" y="46673"/>
                    </a:lnTo>
                    <a:cubicBezTo>
                      <a:pt x="193262" y="17716"/>
                      <a:pt x="150305" y="0"/>
                      <a:pt x="103251" y="0"/>
                    </a:cubicBezTo>
                    <a:cubicBezTo>
                      <a:pt x="65056" y="0"/>
                      <a:pt x="29623" y="11621"/>
                      <a:pt x="0" y="31337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7" name="Gráfico 315">
              <a:extLst>
                <a:ext uri="{FF2B5EF4-FFF2-40B4-BE49-F238E27FC236}">
                  <a16:creationId xmlns:a16="http://schemas.microsoft.com/office/drawing/2014/main" id="{3ACFE849-94C3-4829-9D53-A0BE1199D692}"/>
                </a:ext>
              </a:extLst>
            </p:cNvPr>
            <p:cNvGrpSpPr/>
            <p:nvPr/>
          </p:nvGrpSpPr>
          <p:grpSpPr>
            <a:xfrm>
              <a:off x="5545537" y="3738183"/>
              <a:ext cx="459170" cy="538406"/>
              <a:chOff x="8569260" y="4674230"/>
              <a:chExt cx="419165" cy="491499"/>
            </a:xfrm>
          </p:grpSpPr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673E5AC8-C343-4176-B4C9-C64D0C2C48FE}"/>
                  </a:ext>
                </a:extLst>
              </p:cNvPr>
              <p:cNvSpPr/>
              <p:nvPr/>
            </p:nvSpPr>
            <p:spPr>
              <a:xfrm>
                <a:off x="8712200" y="4945344"/>
                <a:ext cx="276225" cy="161925"/>
              </a:xfrm>
              <a:custGeom>
                <a:avLst/>
                <a:gdLst>
                  <a:gd name="connsiteX0" fmla="*/ 0 w 276225"/>
                  <a:gd name="connsiteY0" fmla="*/ 163231 h 161925"/>
                  <a:gd name="connsiteX1" fmla="*/ 19050 w 276225"/>
                  <a:gd name="connsiteY1" fmla="*/ 153706 h 161925"/>
                  <a:gd name="connsiteX2" fmla="*/ 152400 w 276225"/>
                  <a:gd name="connsiteY2" fmla="*/ 153706 h 161925"/>
                  <a:gd name="connsiteX3" fmla="*/ 228600 w 276225"/>
                  <a:gd name="connsiteY3" fmla="*/ 87031 h 161925"/>
                  <a:gd name="connsiteX4" fmla="*/ 276225 w 276225"/>
                  <a:gd name="connsiteY4" fmla="*/ 10831 h 161925"/>
                  <a:gd name="connsiteX5" fmla="*/ 238125 w 276225"/>
                  <a:gd name="connsiteY5" fmla="*/ 1306 h 161925"/>
                  <a:gd name="connsiteX6" fmla="*/ 200025 w 276225"/>
                  <a:gd name="connsiteY6" fmla="*/ 39406 h 161925"/>
                  <a:gd name="connsiteX7" fmla="*/ 156400 w 276225"/>
                  <a:gd name="connsiteY7" fmla="*/ 620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225" h="161925">
                    <a:moveTo>
                      <a:pt x="0" y="163231"/>
                    </a:moveTo>
                    <a:cubicBezTo>
                      <a:pt x="3619" y="159611"/>
                      <a:pt x="7430" y="153706"/>
                      <a:pt x="19050" y="153706"/>
                    </a:cubicBezTo>
                    <a:cubicBezTo>
                      <a:pt x="30670" y="153706"/>
                      <a:pt x="140780" y="153706"/>
                      <a:pt x="152400" y="153706"/>
                    </a:cubicBezTo>
                    <a:cubicBezTo>
                      <a:pt x="162973" y="153706"/>
                      <a:pt x="221171" y="95318"/>
                      <a:pt x="228600" y="87031"/>
                    </a:cubicBezTo>
                    <a:cubicBezTo>
                      <a:pt x="235744" y="79030"/>
                      <a:pt x="267462" y="31405"/>
                      <a:pt x="276225" y="10831"/>
                    </a:cubicBezTo>
                    <a:cubicBezTo>
                      <a:pt x="270700" y="3401"/>
                      <a:pt x="255746" y="-2790"/>
                      <a:pt x="238125" y="1306"/>
                    </a:cubicBezTo>
                    <a:cubicBezTo>
                      <a:pt x="221266" y="5211"/>
                      <a:pt x="211360" y="17308"/>
                      <a:pt x="200025" y="39406"/>
                    </a:cubicBezTo>
                    <a:lnTo>
                      <a:pt x="156400" y="6207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D139AD4D-059B-49A1-B06E-66823964D28F}"/>
                  </a:ext>
                </a:extLst>
              </p:cNvPr>
              <p:cNvSpPr/>
              <p:nvPr/>
            </p:nvSpPr>
            <p:spPr>
              <a:xfrm>
                <a:off x="8636000" y="4975225"/>
                <a:ext cx="238125" cy="66675"/>
              </a:xfrm>
              <a:custGeom>
                <a:avLst/>
                <a:gdLst>
                  <a:gd name="connsiteX0" fmla="*/ 133350 w 238125"/>
                  <a:gd name="connsiteY0" fmla="*/ 66675 h 66675"/>
                  <a:gd name="connsiteX1" fmla="*/ 209550 w 238125"/>
                  <a:gd name="connsiteY1" fmla="*/ 66675 h 66675"/>
                  <a:gd name="connsiteX2" fmla="*/ 209550 w 238125"/>
                  <a:gd name="connsiteY2" fmla="*/ 19050 h 66675"/>
                  <a:gd name="connsiteX3" fmla="*/ 159258 w 238125"/>
                  <a:gd name="connsiteY3" fmla="*/ 19050 h 66675"/>
                  <a:gd name="connsiteX4" fmla="*/ 123825 w 238125"/>
                  <a:gd name="connsiteY4" fmla="*/ 0 h 66675"/>
                  <a:gd name="connsiteX5" fmla="*/ 76200 w 238125"/>
                  <a:gd name="connsiteY5" fmla="*/ 0 h 66675"/>
                  <a:gd name="connsiteX6" fmla="*/ 38100 w 238125"/>
                  <a:gd name="connsiteY6" fmla="*/ 19050 h 66675"/>
                  <a:gd name="connsiteX7" fmla="*/ 0 w 238125"/>
                  <a:gd name="connsiteY7" fmla="*/ 5715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125" h="66675">
                    <a:moveTo>
                      <a:pt x="133350" y="66675"/>
                    </a:moveTo>
                    <a:cubicBezTo>
                      <a:pt x="133350" y="66675"/>
                      <a:pt x="200025" y="66675"/>
                      <a:pt x="209550" y="66675"/>
                    </a:cubicBezTo>
                    <a:cubicBezTo>
                      <a:pt x="247650" y="66675"/>
                      <a:pt x="247650" y="19050"/>
                      <a:pt x="209550" y="19050"/>
                    </a:cubicBezTo>
                    <a:cubicBezTo>
                      <a:pt x="200025" y="19050"/>
                      <a:pt x="185738" y="19050"/>
                      <a:pt x="159258" y="19050"/>
                    </a:cubicBezTo>
                    <a:cubicBezTo>
                      <a:pt x="151352" y="19050"/>
                      <a:pt x="136398" y="0"/>
                      <a:pt x="123825" y="0"/>
                    </a:cubicBezTo>
                    <a:cubicBezTo>
                      <a:pt x="118205" y="0"/>
                      <a:pt x="89059" y="0"/>
                      <a:pt x="76200" y="0"/>
                    </a:cubicBezTo>
                    <a:cubicBezTo>
                      <a:pt x="63341" y="0"/>
                      <a:pt x="47339" y="10478"/>
                      <a:pt x="38100" y="19050"/>
                    </a:cubicBezTo>
                    <a:cubicBezTo>
                      <a:pt x="23813" y="33338"/>
                      <a:pt x="0" y="57150"/>
                      <a:pt x="0" y="57150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90B8BF23-CC49-40F4-88BD-6BBAE648A8B2}"/>
                  </a:ext>
                </a:extLst>
              </p:cNvPr>
              <p:cNvSpPr/>
              <p:nvPr/>
            </p:nvSpPr>
            <p:spPr>
              <a:xfrm>
                <a:off x="8569260" y="5013329"/>
                <a:ext cx="152400" cy="152400"/>
              </a:xfrm>
              <a:custGeom>
                <a:avLst/>
                <a:gdLst>
                  <a:gd name="connsiteX0" fmla="*/ 0 w 152400"/>
                  <a:gd name="connsiteY0" fmla="*/ 47617 h 152400"/>
                  <a:gd name="connsiteX1" fmla="*/ 47617 w 152400"/>
                  <a:gd name="connsiteY1" fmla="*/ 0 h 152400"/>
                  <a:gd name="connsiteX2" fmla="*/ 161912 w 152400"/>
                  <a:gd name="connsiteY2" fmla="*/ 114295 h 152400"/>
                  <a:gd name="connsiteX3" fmla="*/ 114295 w 152400"/>
                  <a:gd name="connsiteY3" fmla="*/ 16191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52400">
                    <a:moveTo>
                      <a:pt x="0" y="47617"/>
                    </a:moveTo>
                    <a:lnTo>
                      <a:pt x="47617" y="0"/>
                    </a:lnTo>
                    <a:lnTo>
                      <a:pt x="161912" y="114295"/>
                    </a:lnTo>
                    <a:lnTo>
                      <a:pt x="114295" y="16191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0BCDC9F6-082B-4B45-9C82-F0DECE1FC7F0}"/>
                  </a:ext>
                </a:extLst>
              </p:cNvPr>
              <p:cNvSpPr/>
              <p:nvPr/>
            </p:nvSpPr>
            <p:spPr>
              <a:xfrm>
                <a:off x="8616950" y="5060950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1905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12" name="Gráfico 315">
                <a:extLst>
                  <a:ext uri="{FF2B5EF4-FFF2-40B4-BE49-F238E27FC236}">
                    <a16:creationId xmlns:a16="http://schemas.microsoft.com/office/drawing/2014/main" id="{745A19C6-5E8B-44C5-B927-C0AFB6E9716A}"/>
                  </a:ext>
                </a:extLst>
              </p:cNvPr>
              <p:cNvGrpSpPr/>
              <p:nvPr/>
            </p:nvGrpSpPr>
            <p:grpSpPr>
              <a:xfrm>
                <a:off x="8675426" y="4674230"/>
                <a:ext cx="285750" cy="285750"/>
                <a:chOff x="8675426" y="4674230"/>
                <a:chExt cx="285750" cy="285750"/>
              </a:xfrm>
              <a:noFill/>
            </p:grpSpPr>
            <p:sp>
              <p:nvSpPr>
                <p:cNvPr id="113" name="Forma Livre: Forma 112">
                  <a:extLst>
                    <a:ext uri="{FF2B5EF4-FFF2-40B4-BE49-F238E27FC236}">
                      <a16:creationId xmlns:a16="http://schemas.microsoft.com/office/drawing/2014/main" id="{00079D6B-70EA-47A0-919F-9B5CF9BE5F04}"/>
                    </a:ext>
                  </a:extLst>
                </p:cNvPr>
                <p:cNvSpPr/>
                <p:nvPr/>
              </p:nvSpPr>
              <p:spPr>
                <a:xfrm>
                  <a:off x="8675426" y="4674230"/>
                  <a:ext cx="285750" cy="285750"/>
                </a:xfrm>
                <a:custGeom>
                  <a:avLst/>
                  <a:gdLst>
                    <a:gd name="connsiteX0" fmla="*/ 262029 w 285750"/>
                    <a:gd name="connsiteY0" fmla="*/ 116876 h 285750"/>
                    <a:gd name="connsiteX1" fmla="*/ 173152 w 285750"/>
                    <a:gd name="connsiteY1" fmla="*/ 261866 h 285750"/>
                    <a:gd name="connsiteX2" fmla="*/ 28092 w 285750"/>
                    <a:gd name="connsiteY2" fmla="*/ 173104 h 285750"/>
                    <a:gd name="connsiteX3" fmla="*/ 116968 w 285750"/>
                    <a:gd name="connsiteY3" fmla="*/ 28114 h 285750"/>
                    <a:gd name="connsiteX4" fmla="*/ 262029 w 285750"/>
                    <a:gd name="connsiteY4" fmla="*/ 116876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750" h="285750">
                      <a:moveTo>
                        <a:pt x="262029" y="116876"/>
                      </a:moveTo>
                      <a:cubicBezTo>
                        <a:pt x="277544" y="181425"/>
                        <a:pt x="237752" y="246339"/>
                        <a:pt x="173152" y="261866"/>
                      </a:cubicBezTo>
                      <a:cubicBezTo>
                        <a:pt x="108553" y="277393"/>
                        <a:pt x="43607" y="237653"/>
                        <a:pt x="28092" y="173104"/>
                      </a:cubicBezTo>
                      <a:cubicBezTo>
                        <a:pt x="12577" y="108556"/>
                        <a:pt x="52369" y="43641"/>
                        <a:pt x="116968" y="28114"/>
                      </a:cubicBezTo>
                      <a:cubicBezTo>
                        <a:pt x="181568" y="12587"/>
                        <a:pt x="246514" y="52327"/>
                        <a:pt x="262029" y="116876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4" name="Forma Livre: Forma 113">
                  <a:extLst>
                    <a:ext uri="{FF2B5EF4-FFF2-40B4-BE49-F238E27FC236}">
                      <a16:creationId xmlns:a16="http://schemas.microsoft.com/office/drawing/2014/main" id="{D192A1A6-76CA-46EB-B4CE-69E0BC147C54}"/>
                    </a:ext>
                  </a:extLst>
                </p:cNvPr>
                <p:cNvSpPr/>
                <p:nvPr/>
              </p:nvSpPr>
              <p:spPr>
                <a:xfrm>
                  <a:off x="8763254" y="4699000"/>
                  <a:ext cx="114300" cy="238125"/>
                </a:xfrm>
                <a:custGeom>
                  <a:avLst/>
                  <a:gdLst>
                    <a:gd name="connsiteX0" fmla="*/ 114491 w 114300"/>
                    <a:gd name="connsiteY0" fmla="*/ 120206 h 238125"/>
                    <a:gd name="connsiteX1" fmla="*/ 57245 w 114300"/>
                    <a:gd name="connsiteY1" fmla="*/ 240411 h 238125"/>
                    <a:gd name="connsiteX2" fmla="*/ 0 w 114300"/>
                    <a:gd name="connsiteY2" fmla="*/ 120206 h 238125"/>
                    <a:gd name="connsiteX3" fmla="*/ 57245 w 114300"/>
                    <a:gd name="connsiteY3" fmla="*/ 0 h 238125"/>
                    <a:gd name="connsiteX4" fmla="*/ 114491 w 114300"/>
                    <a:gd name="connsiteY4" fmla="*/ 120206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238125">
                      <a:moveTo>
                        <a:pt x="114491" y="120206"/>
                      </a:moveTo>
                      <a:cubicBezTo>
                        <a:pt x="114491" y="186593"/>
                        <a:pt x="88861" y="240411"/>
                        <a:pt x="57245" y="240411"/>
                      </a:cubicBezTo>
                      <a:cubicBezTo>
                        <a:pt x="25630" y="240411"/>
                        <a:pt x="0" y="186593"/>
                        <a:pt x="0" y="120206"/>
                      </a:cubicBezTo>
                      <a:cubicBezTo>
                        <a:pt x="0" y="53818"/>
                        <a:pt x="25630" y="0"/>
                        <a:pt x="57245" y="0"/>
                      </a:cubicBezTo>
                      <a:cubicBezTo>
                        <a:pt x="88861" y="0"/>
                        <a:pt x="114491" y="53818"/>
                        <a:pt x="114491" y="120206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5" name="Forma Livre: Forma 114">
                  <a:extLst>
                    <a:ext uri="{FF2B5EF4-FFF2-40B4-BE49-F238E27FC236}">
                      <a16:creationId xmlns:a16="http://schemas.microsoft.com/office/drawing/2014/main" id="{A86B08A9-D195-4373-AD35-F4532C7627A4}"/>
                    </a:ext>
                  </a:extLst>
                </p:cNvPr>
                <p:cNvSpPr/>
                <p:nvPr/>
              </p:nvSpPr>
              <p:spPr>
                <a:xfrm>
                  <a:off x="8820499" y="4699000"/>
                  <a:ext cx="9525" cy="238125"/>
                </a:xfrm>
                <a:custGeom>
                  <a:avLst/>
                  <a:gdLst>
                    <a:gd name="connsiteX0" fmla="*/ 0 w 0"/>
                    <a:gd name="connsiteY0" fmla="*/ 0 h 238125"/>
                    <a:gd name="connsiteX1" fmla="*/ 0 w 0"/>
                    <a:gd name="connsiteY1" fmla="*/ 240506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38125">
                      <a:moveTo>
                        <a:pt x="0" y="0"/>
                      </a:moveTo>
                      <a:lnTo>
                        <a:pt x="0" y="240506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6" name="Forma Livre: Forma 115">
                  <a:extLst>
                    <a:ext uri="{FF2B5EF4-FFF2-40B4-BE49-F238E27FC236}">
                      <a16:creationId xmlns:a16="http://schemas.microsoft.com/office/drawing/2014/main" id="{6F5A3AD2-F851-466D-9724-A309321BE624}"/>
                    </a:ext>
                  </a:extLst>
                </p:cNvPr>
                <p:cNvSpPr/>
                <p:nvPr/>
              </p:nvSpPr>
              <p:spPr>
                <a:xfrm>
                  <a:off x="8700294" y="4819301"/>
                  <a:ext cx="238125" cy="9525"/>
                </a:xfrm>
                <a:custGeom>
                  <a:avLst/>
                  <a:gdLst>
                    <a:gd name="connsiteX0" fmla="*/ 240506 w 238125"/>
                    <a:gd name="connsiteY0" fmla="*/ 0 h 0"/>
                    <a:gd name="connsiteX1" fmla="*/ 0 w 238125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125">
                      <a:moveTo>
                        <a:pt x="240506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7" name="Forma Livre: Forma 116">
                  <a:extLst>
                    <a:ext uri="{FF2B5EF4-FFF2-40B4-BE49-F238E27FC236}">
                      <a16:creationId xmlns:a16="http://schemas.microsoft.com/office/drawing/2014/main" id="{3F84934B-086C-4E4C-9D63-439A903F7471}"/>
                    </a:ext>
                  </a:extLst>
                </p:cNvPr>
                <p:cNvSpPr/>
                <p:nvPr/>
              </p:nvSpPr>
              <p:spPr>
                <a:xfrm>
                  <a:off x="8728869" y="4741767"/>
                  <a:ext cx="180975" cy="19050"/>
                </a:xfrm>
                <a:custGeom>
                  <a:avLst/>
                  <a:gdLst>
                    <a:gd name="connsiteX0" fmla="*/ 183261 w 180975"/>
                    <a:gd name="connsiteY0" fmla="*/ 0 h 19050"/>
                    <a:gd name="connsiteX1" fmla="*/ 91631 w 180975"/>
                    <a:gd name="connsiteY1" fmla="*/ 20193 h 19050"/>
                    <a:gd name="connsiteX2" fmla="*/ 0 w 180975"/>
                    <a:gd name="connsiteY2" fmla="*/ 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0975" h="19050">
                      <a:moveTo>
                        <a:pt x="183261" y="0"/>
                      </a:moveTo>
                      <a:cubicBezTo>
                        <a:pt x="161163" y="12383"/>
                        <a:pt x="128302" y="20193"/>
                        <a:pt x="91631" y="20193"/>
                      </a:cubicBezTo>
                      <a:cubicBezTo>
                        <a:pt x="54959" y="20193"/>
                        <a:pt x="22098" y="12383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8" name="Forma Livre: Forma 117">
                  <a:extLst>
                    <a:ext uri="{FF2B5EF4-FFF2-40B4-BE49-F238E27FC236}">
                      <a16:creationId xmlns:a16="http://schemas.microsoft.com/office/drawing/2014/main" id="{704912CA-99F6-4488-8726-B4319787C870}"/>
                    </a:ext>
                  </a:extLst>
                </p:cNvPr>
                <p:cNvSpPr/>
                <p:nvPr/>
              </p:nvSpPr>
              <p:spPr>
                <a:xfrm>
                  <a:off x="8728964" y="4876546"/>
                  <a:ext cx="180975" cy="19050"/>
                </a:xfrm>
                <a:custGeom>
                  <a:avLst/>
                  <a:gdLst>
                    <a:gd name="connsiteX0" fmla="*/ 183261 w 180975"/>
                    <a:gd name="connsiteY0" fmla="*/ 20193 h 19050"/>
                    <a:gd name="connsiteX1" fmla="*/ 91630 w 180975"/>
                    <a:gd name="connsiteY1" fmla="*/ 0 h 19050"/>
                    <a:gd name="connsiteX2" fmla="*/ 0 w 180975"/>
                    <a:gd name="connsiteY2" fmla="*/ 20193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0975" h="19050">
                      <a:moveTo>
                        <a:pt x="183261" y="20193"/>
                      </a:moveTo>
                      <a:cubicBezTo>
                        <a:pt x="161163" y="7810"/>
                        <a:pt x="128302" y="0"/>
                        <a:pt x="91630" y="0"/>
                      </a:cubicBezTo>
                      <a:cubicBezTo>
                        <a:pt x="54959" y="0"/>
                        <a:pt x="22098" y="7810"/>
                        <a:pt x="0" y="20193"/>
                      </a:cubicBez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5CBDE0AD-2B7B-4E1D-8168-3C60348F3F54}"/>
                </a:ext>
              </a:extLst>
            </p:cNvPr>
            <p:cNvSpPr/>
            <p:nvPr/>
          </p:nvSpPr>
          <p:spPr>
            <a:xfrm>
              <a:off x="7041473" y="6883424"/>
              <a:ext cx="1320104" cy="3721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pt-BR" altLang="pt-BR" sz="1400" dirty="0">
                  <a:solidFill>
                    <a:srgbClr val="00B0E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DENATRAN</a:t>
              </a:r>
            </a:p>
          </p:txBody>
        </p:sp>
        <p:grpSp>
          <p:nvGrpSpPr>
            <p:cNvPr id="120" name="Gráfico 151">
              <a:extLst>
                <a:ext uri="{FF2B5EF4-FFF2-40B4-BE49-F238E27FC236}">
                  <a16:creationId xmlns:a16="http://schemas.microsoft.com/office/drawing/2014/main" id="{B9C23EC7-5A74-45A0-9934-13A401F6CA8F}"/>
                </a:ext>
              </a:extLst>
            </p:cNvPr>
            <p:cNvGrpSpPr/>
            <p:nvPr/>
          </p:nvGrpSpPr>
          <p:grpSpPr>
            <a:xfrm>
              <a:off x="2894493" y="5338372"/>
              <a:ext cx="558828" cy="534532"/>
              <a:chOff x="8564562" y="4727575"/>
              <a:chExt cx="438150" cy="419100"/>
            </a:xfrm>
            <a:noFill/>
          </p:grpSpPr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DECF1E85-81A8-4E35-A766-51D498FCC1E4}"/>
                  </a:ext>
                </a:extLst>
              </p:cNvPr>
              <p:cNvSpPr/>
              <p:nvPr/>
            </p:nvSpPr>
            <p:spPr>
              <a:xfrm>
                <a:off x="8869362" y="4908550"/>
                <a:ext cx="95250" cy="238125"/>
              </a:xfrm>
              <a:custGeom>
                <a:avLst/>
                <a:gdLst>
                  <a:gd name="connsiteX0" fmla="*/ 0 w 95250"/>
                  <a:gd name="connsiteY0" fmla="*/ 0 h 238125"/>
                  <a:gd name="connsiteX1" fmla="*/ 95250 w 95250"/>
                  <a:gd name="connsiteY1" fmla="*/ 0 h 238125"/>
                  <a:gd name="connsiteX2" fmla="*/ 95250 w 95250"/>
                  <a:gd name="connsiteY2" fmla="*/ 238125 h 238125"/>
                  <a:gd name="connsiteX3" fmla="*/ 0 w 95250"/>
                  <a:gd name="connsiteY3" fmla="*/ 23812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238125">
                    <a:moveTo>
                      <a:pt x="0" y="0"/>
                    </a:moveTo>
                    <a:lnTo>
                      <a:pt x="95250" y="0"/>
                    </a:lnTo>
                    <a:lnTo>
                      <a:pt x="95250" y="238125"/>
                    </a:lnTo>
                    <a:lnTo>
                      <a:pt x="0" y="23812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F1072F4E-67D5-42A9-B3C9-EC062F73896D}"/>
                  </a:ext>
                </a:extLst>
              </p:cNvPr>
              <p:cNvSpPr/>
              <p:nvPr/>
            </p:nvSpPr>
            <p:spPr>
              <a:xfrm>
                <a:off x="8602662" y="5060950"/>
                <a:ext cx="95250" cy="85725"/>
              </a:xfrm>
              <a:custGeom>
                <a:avLst/>
                <a:gdLst>
                  <a:gd name="connsiteX0" fmla="*/ 0 w 95250"/>
                  <a:gd name="connsiteY0" fmla="*/ 0 h 85725"/>
                  <a:gd name="connsiteX1" fmla="*/ 95250 w 95250"/>
                  <a:gd name="connsiteY1" fmla="*/ 0 h 85725"/>
                  <a:gd name="connsiteX2" fmla="*/ 95250 w 95250"/>
                  <a:gd name="connsiteY2" fmla="*/ 85725 h 85725"/>
                  <a:gd name="connsiteX3" fmla="*/ 0 w 95250"/>
                  <a:gd name="connsiteY3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85725">
                    <a:moveTo>
                      <a:pt x="0" y="0"/>
                    </a:moveTo>
                    <a:lnTo>
                      <a:pt x="95250" y="0"/>
                    </a:lnTo>
                    <a:lnTo>
                      <a:pt x="95250" y="85725"/>
                    </a:lnTo>
                    <a:lnTo>
                      <a:pt x="0" y="8572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Forma Livre: Forma 122">
                <a:extLst>
                  <a:ext uri="{FF2B5EF4-FFF2-40B4-BE49-F238E27FC236}">
                    <a16:creationId xmlns:a16="http://schemas.microsoft.com/office/drawing/2014/main" id="{50AB85D7-30AE-4493-9886-12475D17BDCC}"/>
                  </a:ext>
                </a:extLst>
              </p:cNvPr>
              <p:cNvSpPr/>
              <p:nvPr/>
            </p:nvSpPr>
            <p:spPr>
              <a:xfrm>
                <a:off x="8736012" y="4994275"/>
                <a:ext cx="95250" cy="152400"/>
              </a:xfrm>
              <a:custGeom>
                <a:avLst/>
                <a:gdLst>
                  <a:gd name="connsiteX0" fmla="*/ 0 w 95250"/>
                  <a:gd name="connsiteY0" fmla="*/ 0 h 152400"/>
                  <a:gd name="connsiteX1" fmla="*/ 95250 w 95250"/>
                  <a:gd name="connsiteY1" fmla="*/ 0 h 152400"/>
                  <a:gd name="connsiteX2" fmla="*/ 95250 w 95250"/>
                  <a:gd name="connsiteY2" fmla="*/ 152400 h 152400"/>
                  <a:gd name="connsiteX3" fmla="*/ 0 w 95250"/>
                  <a:gd name="connsiteY3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152400">
                    <a:moveTo>
                      <a:pt x="0" y="0"/>
                    </a:moveTo>
                    <a:lnTo>
                      <a:pt x="95250" y="0"/>
                    </a:lnTo>
                    <a:lnTo>
                      <a:pt x="9525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1104DBBB-1B73-4AF8-9F4E-5FAB80DBB555}"/>
                  </a:ext>
                </a:extLst>
              </p:cNvPr>
              <p:cNvSpPr/>
              <p:nvPr/>
            </p:nvSpPr>
            <p:spPr>
              <a:xfrm>
                <a:off x="8564562" y="5146675"/>
                <a:ext cx="438150" cy="9525"/>
              </a:xfrm>
              <a:custGeom>
                <a:avLst/>
                <a:gdLst>
                  <a:gd name="connsiteX0" fmla="*/ 438150 w 438150"/>
                  <a:gd name="connsiteY0" fmla="*/ 0 h 0"/>
                  <a:gd name="connsiteX1" fmla="*/ 0 w 4381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8150">
                    <a:moveTo>
                      <a:pt x="438150" y="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269F0092-9E11-4DC8-9EA8-9121E78A8FE2}"/>
                  </a:ext>
                </a:extLst>
              </p:cNvPr>
              <p:cNvSpPr/>
              <p:nvPr/>
            </p:nvSpPr>
            <p:spPr>
              <a:xfrm>
                <a:off x="8564562" y="4727575"/>
                <a:ext cx="390525" cy="266700"/>
              </a:xfrm>
              <a:custGeom>
                <a:avLst/>
                <a:gdLst>
                  <a:gd name="connsiteX0" fmla="*/ 390525 w 390525"/>
                  <a:gd name="connsiteY0" fmla="*/ 0 h 266700"/>
                  <a:gd name="connsiteX1" fmla="*/ 295656 w 390525"/>
                  <a:gd name="connsiteY1" fmla="*/ 0 h 266700"/>
                  <a:gd name="connsiteX2" fmla="*/ 323850 w 390525"/>
                  <a:gd name="connsiteY2" fmla="*/ 28575 h 266700"/>
                  <a:gd name="connsiteX3" fmla="*/ 190500 w 390525"/>
                  <a:gd name="connsiteY3" fmla="*/ 152400 h 266700"/>
                  <a:gd name="connsiteX4" fmla="*/ 133350 w 390525"/>
                  <a:gd name="connsiteY4" fmla="*/ 95250 h 266700"/>
                  <a:gd name="connsiteX5" fmla="*/ 0 w 390525"/>
                  <a:gd name="connsiteY5" fmla="*/ 228600 h 266700"/>
                  <a:gd name="connsiteX6" fmla="*/ 38100 w 390525"/>
                  <a:gd name="connsiteY6" fmla="*/ 266700 h 266700"/>
                  <a:gd name="connsiteX7" fmla="*/ 133350 w 390525"/>
                  <a:gd name="connsiteY7" fmla="*/ 171450 h 266700"/>
                  <a:gd name="connsiteX8" fmla="*/ 200025 w 390525"/>
                  <a:gd name="connsiteY8" fmla="*/ 228600 h 266700"/>
                  <a:gd name="connsiteX9" fmla="*/ 361950 w 390525"/>
                  <a:gd name="connsiteY9" fmla="*/ 66675 h 266700"/>
                  <a:gd name="connsiteX10" fmla="*/ 390525 w 390525"/>
                  <a:gd name="connsiteY10" fmla="*/ 94869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266700">
                    <a:moveTo>
                      <a:pt x="390525" y="0"/>
                    </a:moveTo>
                    <a:lnTo>
                      <a:pt x="295656" y="0"/>
                    </a:lnTo>
                    <a:lnTo>
                      <a:pt x="323850" y="28575"/>
                    </a:lnTo>
                    <a:lnTo>
                      <a:pt x="190500" y="152400"/>
                    </a:lnTo>
                    <a:lnTo>
                      <a:pt x="133350" y="95250"/>
                    </a:lnTo>
                    <a:lnTo>
                      <a:pt x="0" y="228600"/>
                    </a:lnTo>
                    <a:lnTo>
                      <a:pt x="38100" y="266700"/>
                    </a:lnTo>
                    <a:lnTo>
                      <a:pt x="133350" y="171450"/>
                    </a:lnTo>
                    <a:lnTo>
                      <a:pt x="200025" y="228600"/>
                    </a:lnTo>
                    <a:lnTo>
                      <a:pt x="361950" y="66675"/>
                    </a:lnTo>
                    <a:lnTo>
                      <a:pt x="390525" y="948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6" name="Retângulo 125">
              <a:extLst>
                <a:ext uri="{FF2B5EF4-FFF2-40B4-BE49-F238E27FC236}">
                  <a16:creationId xmlns:a16="http://schemas.microsoft.com/office/drawing/2014/main" id="{B5B0CE77-E983-4B15-BD11-6B29EB241587}"/>
                </a:ext>
              </a:extLst>
            </p:cNvPr>
            <p:cNvSpPr/>
            <p:nvPr/>
          </p:nvSpPr>
          <p:spPr>
            <a:xfrm>
              <a:off x="1466026" y="6031392"/>
              <a:ext cx="1926553" cy="580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1" hangingPunct="1">
                <a:lnSpc>
                  <a:spcPct val="90000"/>
                </a:lnSpc>
              </a:pPr>
              <a:r>
                <a:rPr lang="pt-BR" altLang="pt-BR" sz="14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Mais </a:t>
              </a:r>
              <a:r>
                <a:rPr lang="pt-BR" altLang="pt-BR" sz="1400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desenvolvimento</a:t>
              </a:r>
            </a:p>
          </p:txBody>
        </p:sp>
        <p:sp>
          <p:nvSpPr>
            <p:cNvPr id="127" name="Retângulo 126">
              <a:extLst>
                <a:ext uri="{FF2B5EF4-FFF2-40B4-BE49-F238E27FC236}">
                  <a16:creationId xmlns:a16="http://schemas.microsoft.com/office/drawing/2014/main" id="{7BF1F9CE-F2C7-4650-8F1D-6EAB589CDB2C}"/>
                </a:ext>
              </a:extLst>
            </p:cNvPr>
            <p:cNvSpPr/>
            <p:nvPr/>
          </p:nvSpPr>
          <p:spPr>
            <a:xfrm>
              <a:off x="1281251" y="3724335"/>
              <a:ext cx="1392640" cy="580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1" hangingPunct="1">
                <a:lnSpc>
                  <a:spcPct val="90000"/>
                </a:lnSpc>
              </a:pPr>
              <a:r>
                <a:rPr lang="pt-BR" altLang="pt-BR" sz="14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Mais </a:t>
              </a:r>
              <a:r>
                <a:rPr lang="pt-BR" altLang="pt-BR" sz="1400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empregos</a:t>
              </a:r>
            </a:p>
          </p:txBody>
        </p:sp>
        <p:grpSp>
          <p:nvGrpSpPr>
            <p:cNvPr id="128" name="Gráfico 169">
              <a:extLst>
                <a:ext uri="{FF2B5EF4-FFF2-40B4-BE49-F238E27FC236}">
                  <a16:creationId xmlns:a16="http://schemas.microsoft.com/office/drawing/2014/main" id="{4D14273B-ACB8-4431-9D50-5C90D1B07294}"/>
                </a:ext>
              </a:extLst>
            </p:cNvPr>
            <p:cNvGrpSpPr/>
            <p:nvPr/>
          </p:nvGrpSpPr>
          <p:grpSpPr>
            <a:xfrm>
              <a:off x="2444248" y="3082894"/>
              <a:ext cx="356356" cy="546413"/>
              <a:chOff x="8636000" y="4718050"/>
              <a:chExt cx="285750" cy="438150"/>
            </a:xfrm>
            <a:noFill/>
          </p:grpSpPr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EA54946D-C0A3-4BFD-9D21-E8CD6C70C405}"/>
                  </a:ext>
                </a:extLst>
              </p:cNvPr>
              <p:cNvSpPr/>
              <p:nvPr/>
            </p:nvSpPr>
            <p:spPr>
              <a:xfrm>
                <a:off x="8636000" y="4765675"/>
                <a:ext cx="285750" cy="390525"/>
              </a:xfrm>
              <a:custGeom>
                <a:avLst/>
                <a:gdLst>
                  <a:gd name="connsiteX0" fmla="*/ 209550 w 285750"/>
                  <a:gd name="connsiteY0" fmla="*/ 0 h 390525"/>
                  <a:gd name="connsiteX1" fmla="*/ 285750 w 285750"/>
                  <a:gd name="connsiteY1" fmla="*/ 0 h 390525"/>
                  <a:gd name="connsiteX2" fmla="*/ 285750 w 285750"/>
                  <a:gd name="connsiteY2" fmla="*/ 390525 h 390525"/>
                  <a:gd name="connsiteX3" fmla="*/ 0 w 285750"/>
                  <a:gd name="connsiteY3" fmla="*/ 390525 h 390525"/>
                  <a:gd name="connsiteX4" fmla="*/ 0 w 285750"/>
                  <a:gd name="connsiteY4" fmla="*/ 0 h 390525"/>
                  <a:gd name="connsiteX5" fmla="*/ 76200 w 285750"/>
                  <a:gd name="connsiteY5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50" h="390525">
                    <a:moveTo>
                      <a:pt x="209550" y="0"/>
                    </a:moveTo>
                    <a:lnTo>
                      <a:pt x="285750" y="0"/>
                    </a:lnTo>
                    <a:lnTo>
                      <a:pt x="285750" y="390525"/>
                    </a:lnTo>
                    <a:lnTo>
                      <a:pt x="0" y="390525"/>
                    </a:lnTo>
                    <a:lnTo>
                      <a:pt x="0" y="0"/>
                    </a:lnTo>
                    <a:lnTo>
                      <a:pt x="76200" y="0"/>
                    </a:lnTo>
                  </a:path>
                </a:pathLst>
              </a:custGeom>
              <a:noFill/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0" name="Forma Livre: Forma 129">
                <a:extLst>
                  <a:ext uri="{FF2B5EF4-FFF2-40B4-BE49-F238E27FC236}">
                    <a16:creationId xmlns:a16="http://schemas.microsoft.com/office/drawing/2014/main" id="{7658C6C9-2A36-4F5D-B13D-735C91236C99}"/>
                  </a:ext>
                </a:extLst>
              </p:cNvPr>
              <p:cNvSpPr/>
              <p:nvPr/>
            </p:nvSpPr>
            <p:spPr>
              <a:xfrm>
                <a:off x="8683625" y="4841875"/>
                <a:ext cx="190500" cy="180975"/>
              </a:xfrm>
              <a:custGeom>
                <a:avLst/>
                <a:gdLst>
                  <a:gd name="connsiteX0" fmla="*/ 0 w 190500"/>
                  <a:gd name="connsiteY0" fmla="*/ 0 h 180975"/>
                  <a:gd name="connsiteX1" fmla="*/ 190500 w 190500"/>
                  <a:gd name="connsiteY1" fmla="*/ 0 h 180975"/>
                  <a:gd name="connsiteX2" fmla="*/ 190500 w 190500"/>
                  <a:gd name="connsiteY2" fmla="*/ 180975 h 180975"/>
                  <a:gd name="connsiteX3" fmla="*/ 0 w 190500"/>
                  <a:gd name="connsiteY3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0" h="180975">
                    <a:moveTo>
                      <a:pt x="0" y="0"/>
                    </a:moveTo>
                    <a:lnTo>
                      <a:pt x="190500" y="0"/>
                    </a:lnTo>
                    <a:lnTo>
                      <a:pt x="190500" y="180975"/>
                    </a:lnTo>
                    <a:lnTo>
                      <a:pt x="0" y="18097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67515313-C70F-4F1B-892E-340752AB1BAC}"/>
                  </a:ext>
                </a:extLst>
              </p:cNvPr>
              <p:cNvSpPr/>
              <p:nvPr/>
            </p:nvSpPr>
            <p:spPr>
              <a:xfrm>
                <a:off x="8721725" y="4965986"/>
                <a:ext cx="114300" cy="47625"/>
              </a:xfrm>
              <a:custGeom>
                <a:avLst/>
                <a:gdLst>
                  <a:gd name="connsiteX0" fmla="*/ 57150 w 114300"/>
                  <a:gd name="connsiteY0" fmla="*/ 56864 h 47625"/>
                  <a:gd name="connsiteX1" fmla="*/ 114300 w 114300"/>
                  <a:gd name="connsiteY1" fmla="*/ 56864 h 47625"/>
                  <a:gd name="connsiteX2" fmla="*/ 114300 w 114300"/>
                  <a:gd name="connsiteY2" fmla="*/ 18764 h 47625"/>
                  <a:gd name="connsiteX3" fmla="*/ 57150 w 114300"/>
                  <a:gd name="connsiteY3" fmla="*/ 0 h 47625"/>
                  <a:gd name="connsiteX4" fmla="*/ 0 w 114300"/>
                  <a:gd name="connsiteY4" fmla="*/ 18764 h 47625"/>
                  <a:gd name="connsiteX5" fmla="*/ 0 w 114300"/>
                  <a:gd name="connsiteY5" fmla="*/ 56864 h 47625"/>
                  <a:gd name="connsiteX6" fmla="*/ 57150 w 114300"/>
                  <a:gd name="connsiteY6" fmla="*/ 5686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300" h="47625">
                    <a:moveTo>
                      <a:pt x="57150" y="56864"/>
                    </a:moveTo>
                    <a:lnTo>
                      <a:pt x="114300" y="56864"/>
                    </a:lnTo>
                    <a:lnTo>
                      <a:pt x="114300" y="18764"/>
                    </a:lnTo>
                    <a:cubicBezTo>
                      <a:pt x="111633" y="14954"/>
                      <a:pt x="83725" y="0"/>
                      <a:pt x="57150" y="0"/>
                    </a:cubicBezTo>
                    <a:cubicBezTo>
                      <a:pt x="30575" y="0"/>
                      <a:pt x="2667" y="14954"/>
                      <a:pt x="0" y="18764"/>
                    </a:cubicBezTo>
                    <a:lnTo>
                      <a:pt x="0" y="56864"/>
                    </a:lnTo>
                    <a:lnTo>
                      <a:pt x="57150" y="56864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2" name="Forma Livre: Forma 131">
                <a:extLst>
                  <a:ext uri="{FF2B5EF4-FFF2-40B4-BE49-F238E27FC236}">
                    <a16:creationId xmlns:a16="http://schemas.microsoft.com/office/drawing/2014/main" id="{0C4A0877-F505-42A4-9919-210146ECFB3A}"/>
                  </a:ext>
                </a:extLst>
              </p:cNvPr>
              <p:cNvSpPr/>
              <p:nvPr/>
            </p:nvSpPr>
            <p:spPr>
              <a:xfrm>
                <a:off x="8750300" y="4870450"/>
                <a:ext cx="57150" cy="66675"/>
              </a:xfrm>
              <a:custGeom>
                <a:avLst/>
                <a:gdLst>
                  <a:gd name="connsiteX0" fmla="*/ 28575 w 57150"/>
                  <a:gd name="connsiteY0" fmla="*/ 0 h 66675"/>
                  <a:gd name="connsiteX1" fmla="*/ 28575 w 57150"/>
                  <a:gd name="connsiteY1" fmla="*/ 0 h 66675"/>
                  <a:gd name="connsiteX2" fmla="*/ 0 w 57150"/>
                  <a:gd name="connsiteY2" fmla="*/ 28861 h 66675"/>
                  <a:gd name="connsiteX3" fmla="*/ 0 w 57150"/>
                  <a:gd name="connsiteY3" fmla="*/ 38100 h 66675"/>
                  <a:gd name="connsiteX4" fmla="*/ 28575 w 57150"/>
                  <a:gd name="connsiteY4" fmla="*/ 66961 h 66675"/>
                  <a:gd name="connsiteX5" fmla="*/ 28575 w 57150"/>
                  <a:gd name="connsiteY5" fmla="*/ 66961 h 66675"/>
                  <a:gd name="connsiteX6" fmla="*/ 57150 w 57150"/>
                  <a:gd name="connsiteY6" fmla="*/ 38100 h 66675"/>
                  <a:gd name="connsiteX7" fmla="*/ 57150 w 57150"/>
                  <a:gd name="connsiteY7" fmla="*/ 28861 h 66675"/>
                  <a:gd name="connsiteX8" fmla="*/ 28575 w 57150"/>
                  <a:gd name="connsiteY8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66675">
                    <a:moveTo>
                      <a:pt x="28575" y="0"/>
                    </a:moveTo>
                    <a:lnTo>
                      <a:pt x="28575" y="0"/>
                    </a:lnTo>
                    <a:cubicBezTo>
                      <a:pt x="12859" y="0"/>
                      <a:pt x="0" y="12954"/>
                      <a:pt x="0" y="28861"/>
                    </a:cubicBezTo>
                    <a:lnTo>
                      <a:pt x="0" y="38100"/>
                    </a:lnTo>
                    <a:cubicBezTo>
                      <a:pt x="0" y="54007"/>
                      <a:pt x="12859" y="66961"/>
                      <a:pt x="28575" y="66961"/>
                    </a:cubicBezTo>
                    <a:lnTo>
                      <a:pt x="28575" y="66961"/>
                    </a:lnTo>
                    <a:cubicBezTo>
                      <a:pt x="44291" y="66961"/>
                      <a:pt x="57150" y="54007"/>
                      <a:pt x="57150" y="38100"/>
                    </a:cubicBezTo>
                    <a:lnTo>
                      <a:pt x="57150" y="28861"/>
                    </a:lnTo>
                    <a:cubicBezTo>
                      <a:pt x="57150" y="12954"/>
                      <a:pt x="44291" y="0"/>
                      <a:pt x="28575" y="0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3" name="Forma Livre: Forma 132">
                <a:extLst>
                  <a:ext uri="{FF2B5EF4-FFF2-40B4-BE49-F238E27FC236}">
                    <a16:creationId xmlns:a16="http://schemas.microsoft.com/office/drawing/2014/main" id="{92353EAA-15E3-4DEA-975B-FE6FC8DF763E}"/>
                  </a:ext>
                </a:extLst>
              </p:cNvPr>
              <p:cNvSpPr/>
              <p:nvPr/>
            </p:nvSpPr>
            <p:spPr>
              <a:xfrm>
                <a:off x="8702675" y="4803775"/>
                <a:ext cx="152400" cy="9525"/>
              </a:xfrm>
              <a:custGeom>
                <a:avLst/>
                <a:gdLst>
                  <a:gd name="connsiteX0" fmla="*/ 0 w 152400"/>
                  <a:gd name="connsiteY0" fmla="*/ 0 h 0"/>
                  <a:gd name="connsiteX1" fmla="*/ 152400 w 1524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400">
                    <a:moveTo>
                      <a:pt x="0" y="0"/>
                    </a:moveTo>
                    <a:lnTo>
                      <a:pt x="152400" y="0"/>
                    </a:lnTo>
                  </a:path>
                </a:pathLst>
              </a:custGeom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4" name="Forma Livre: Forma 133">
                <a:extLst>
                  <a:ext uri="{FF2B5EF4-FFF2-40B4-BE49-F238E27FC236}">
                    <a16:creationId xmlns:a16="http://schemas.microsoft.com/office/drawing/2014/main" id="{7A0A102B-D501-48CE-8800-64CDC7001F5D}"/>
                  </a:ext>
                </a:extLst>
              </p:cNvPr>
              <p:cNvSpPr/>
              <p:nvPr/>
            </p:nvSpPr>
            <p:spPr>
              <a:xfrm>
                <a:off x="8664575" y="4803775"/>
                <a:ext cx="19050" cy="9525"/>
              </a:xfrm>
              <a:custGeom>
                <a:avLst/>
                <a:gdLst>
                  <a:gd name="connsiteX0" fmla="*/ 19050 w 19050"/>
                  <a:gd name="connsiteY0" fmla="*/ 0 h 0"/>
                  <a:gd name="connsiteX1" fmla="*/ 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19050" y="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Forma Livre: Forma 134">
                <a:extLst>
                  <a:ext uri="{FF2B5EF4-FFF2-40B4-BE49-F238E27FC236}">
                    <a16:creationId xmlns:a16="http://schemas.microsoft.com/office/drawing/2014/main" id="{F3D0B2F1-CD53-488D-BBA2-7F64CD4140C4}"/>
                  </a:ext>
                </a:extLst>
              </p:cNvPr>
              <p:cNvSpPr/>
              <p:nvPr/>
            </p:nvSpPr>
            <p:spPr>
              <a:xfrm>
                <a:off x="8874125" y="4803775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Forma Livre: Forma 135">
                <a:extLst>
                  <a:ext uri="{FF2B5EF4-FFF2-40B4-BE49-F238E27FC236}">
                    <a16:creationId xmlns:a16="http://schemas.microsoft.com/office/drawing/2014/main" id="{45546658-561A-477E-A700-B7593CDAE6FE}"/>
                  </a:ext>
                </a:extLst>
              </p:cNvPr>
              <p:cNvSpPr/>
              <p:nvPr/>
            </p:nvSpPr>
            <p:spPr>
              <a:xfrm>
                <a:off x="8740775" y="4718050"/>
                <a:ext cx="76200" cy="85725"/>
              </a:xfrm>
              <a:custGeom>
                <a:avLst/>
                <a:gdLst>
                  <a:gd name="connsiteX0" fmla="*/ 0 w 76200"/>
                  <a:gd name="connsiteY0" fmla="*/ 0 h 85725"/>
                  <a:gd name="connsiteX1" fmla="*/ 76200 w 76200"/>
                  <a:gd name="connsiteY1" fmla="*/ 0 h 85725"/>
                  <a:gd name="connsiteX2" fmla="*/ 76200 w 76200"/>
                  <a:gd name="connsiteY2" fmla="*/ 85725 h 85725"/>
                  <a:gd name="connsiteX3" fmla="*/ 0 w 76200"/>
                  <a:gd name="connsiteY3" fmla="*/ 857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85725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85725"/>
                    </a:lnTo>
                    <a:lnTo>
                      <a:pt x="0" y="8572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5668D6B2-4E7D-4AF7-934E-32D78BF9DA30}"/>
                  </a:ext>
                </a:extLst>
              </p:cNvPr>
              <p:cNvSpPr/>
              <p:nvPr/>
            </p:nvSpPr>
            <p:spPr>
              <a:xfrm>
                <a:off x="8712200" y="5070475"/>
                <a:ext cx="133350" cy="9525"/>
              </a:xfrm>
              <a:custGeom>
                <a:avLst/>
                <a:gdLst>
                  <a:gd name="connsiteX0" fmla="*/ 0 w 133350"/>
                  <a:gd name="connsiteY0" fmla="*/ 0 h 0"/>
                  <a:gd name="connsiteX1" fmla="*/ 133350 w 1333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>
                    <a:moveTo>
                      <a:pt x="0" y="0"/>
                    </a:moveTo>
                    <a:lnTo>
                      <a:pt x="133350" y="0"/>
                    </a:lnTo>
                  </a:path>
                </a:pathLst>
              </a:custGeom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Forma Livre: Forma 137">
                <a:extLst>
                  <a:ext uri="{FF2B5EF4-FFF2-40B4-BE49-F238E27FC236}">
                    <a16:creationId xmlns:a16="http://schemas.microsoft.com/office/drawing/2014/main" id="{705074F8-589E-48A7-8DBA-EFB5B3E98013}"/>
                  </a:ext>
                </a:extLst>
              </p:cNvPr>
              <p:cNvSpPr/>
              <p:nvPr/>
            </p:nvSpPr>
            <p:spPr>
              <a:xfrm>
                <a:off x="8740775" y="5108575"/>
                <a:ext cx="76200" cy="9525"/>
              </a:xfrm>
              <a:custGeom>
                <a:avLst/>
                <a:gdLst>
                  <a:gd name="connsiteX0" fmla="*/ 0 w 76200"/>
                  <a:gd name="connsiteY0" fmla="*/ 0 h 0"/>
                  <a:gd name="connsiteX1" fmla="*/ 76200 w 762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200">
                    <a:moveTo>
                      <a:pt x="0" y="0"/>
                    </a:moveTo>
                    <a:lnTo>
                      <a:pt x="76200" y="0"/>
                    </a:lnTo>
                  </a:path>
                </a:pathLst>
              </a:custGeom>
              <a:ln w="19050" cap="flat">
                <a:solidFill>
                  <a:srgbClr val="DE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9" name="Gráfico 5">
              <a:extLst>
                <a:ext uri="{FF2B5EF4-FFF2-40B4-BE49-F238E27FC236}">
                  <a16:creationId xmlns:a16="http://schemas.microsoft.com/office/drawing/2014/main" id="{276168C9-C4E2-436E-A8E0-BC46CF2F9FCA}"/>
                </a:ext>
              </a:extLst>
            </p:cNvPr>
            <p:cNvSpPr/>
            <p:nvPr/>
          </p:nvSpPr>
          <p:spPr>
            <a:xfrm>
              <a:off x="2698313" y="392401"/>
              <a:ext cx="1033324" cy="1048086"/>
            </a:xfrm>
            <a:custGeom>
              <a:avLst/>
              <a:gdLst>
                <a:gd name="connsiteX0" fmla="*/ 1342168 w 1333500"/>
                <a:gd name="connsiteY0" fmla="*/ 436055 h 1352550"/>
                <a:gd name="connsiteX1" fmla="*/ 1338358 w 1333500"/>
                <a:gd name="connsiteY1" fmla="*/ 397097 h 1352550"/>
                <a:gd name="connsiteX2" fmla="*/ 1336358 w 1333500"/>
                <a:gd name="connsiteY2" fmla="*/ 377666 h 1352550"/>
                <a:gd name="connsiteX3" fmla="*/ 1322070 w 1333500"/>
                <a:gd name="connsiteY3" fmla="*/ 353187 h 1352550"/>
                <a:gd name="connsiteX4" fmla="*/ 1297019 w 1333500"/>
                <a:gd name="connsiteY4" fmla="*/ 344043 h 1352550"/>
                <a:gd name="connsiteX5" fmla="*/ 1272064 w 1333500"/>
                <a:gd name="connsiteY5" fmla="*/ 340614 h 1352550"/>
                <a:gd name="connsiteX6" fmla="*/ 1254347 w 1333500"/>
                <a:gd name="connsiteY6" fmla="*/ 335185 h 1352550"/>
                <a:gd name="connsiteX7" fmla="*/ 1252442 w 1333500"/>
                <a:gd name="connsiteY7" fmla="*/ 334709 h 1352550"/>
                <a:gd name="connsiteX8" fmla="*/ 1213580 w 1333500"/>
                <a:gd name="connsiteY8" fmla="*/ 298228 h 1352550"/>
                <a:gd name="connsiteX9" fmla="*/ 1165289 w 1333500"/>
                <a:gd name="connsiteY9" fmla="*/ 275368 h 1352550"/>
                <a:gd name="connsiteX10" fmla="*/ 1143572 w 1333500"/>
                <a:gd name="connsiteY10" fmla="*/ 266700 h 1352550"/>
                <a:gd name="connsiteX11" fmla="*/ 1132808 w 1333500"/>
                <a:gd name="connsiteY11" fmla="*/ 270129 h 1352550"/>
                <a:gd name="connsiteX12" fmla="*/ 1125855 w 1333500"/>
                <a:gd name="connsiteY12" fmla="*/ 268224 h 1352550"/>
                <a:gd name="connsiteX13" fmla="*/ 1122045 w 1333500"/>
                <a:gd name="connsiteY13" fmla="*/ 270129 h 1352550"/>
                <a:gd name="connsiteX14" fmla="*/ 1118521 w 1333500"/>
                <a:gd name="connsiteY14" fmla="*/ 272034 h 1352550"/>
                <a:gd name="connsiteX15" fmla="*/ 1114997 w 1333500"/>
                <a:gd name="connsiteY15" fmla="*/ 280797 h 1352550"/>
                <a:gd name="connsiteX16" fmla="*/ 1114425 w 1333500"/>
                <a:gd name="connsiteY16" fmla="*/ 280797 h 1352550"/>
                <a:gd name="connsiteX17" fmla="*/ 1115854 w 1333500"/>
                <a:gd name="connsiteY17" fmla="*/ 272320 h 1352550"/>
                <a:gd name="connsiteX18" fmla="*/ 1100233 w 1333500"/>
                <a:gd name="connsiteY18" fmla="*/ 268415 h 1352550"/>
                <a:gd name="connsiteX19" fmla="*/ 1100328 w 1333500"/>
                <a:gd name="connsiteY19" fmla="*/ 267081 h 1352550"/>
                <a:gd name="connsiteX20" fmla="*/ 1082135 w 1333500"/>
                <a:gd name="connsiteY20" fmla="*/ 263652 h 1352550"/>
                <a:gd name="connsiteX21" fmla="*/ 1050036 w 1333500"/>
                <a:gd name="connsiteY21" fmla="*/ 254889 h 1352550"/>
                <a:gd name="connsiteX22" fmla="*/ 1037273 w 1333500"/>
                <a:gd name="connsiteY22" fmla="*/ 258318 h 1352550"/>
                <a:gd name="connsiteX23" fmla="*/ 1026890 w 1333500"/>
                <a:gd name="connsiteY23" fmla="*/ 268986 h 1352550"/>
                <a:gd name="connsiteX24" fmla="*/ 1014127 w 1333500"/>
                <a:gd name="connsiteY24" fmla="*/ 270891 h 1352550"/>
                <a:gd name="connsiteX25" fmla="*/ 1001744 w 1333500"/>
                <a:gd name="connsiteY25" fmla="*/ 279654 h 1352550"/>
                <a:gd name="connsiteX26" fmla="*/ 1008698 w 1333500"/>
                <a:gd name="connsiteY26" fmla="*/ 251365 h 1352550"/>
                <a:gd name="connsiteX27" fmla="*/ 1003268 w 1333500"/>
                <a:gd name="connsiteY27" fmla="*/ 238792 h 1352550"/>
                <a:gd name="connsiteX28" fmla="*/ 996315 w 1333500"/>
                <a:gd name="connsiteY28" fmla="*/ 226600 h 1352550"/>
                <a:gd name="connsiteX29" fmla="*/ 988981 w 1333500"/>
                <a:gd name="connsiteY29" fmla="*/ 219361 h 1352550"/>
                <a:gd name="connsiteX30" fmla="*/ 976598 w 1333500"/>
                <a:gd name="connsiteY30" fmla="*/ 224695 h 1352550"/>
                <a:gd name="connsiteX31" fmla="*/ 965740 w 1333500"/>
                <a:gd name="connsiteY31" fmla="*/ 217837 h 1352550"/>
                <a:gd name="connsiteX32" fmla="*/ 957739 w 1333500"/>
                <a:gd name="connsiteY32" fmla="*/ 210979 h 1352550"/>
                <a:gd name="connsiteX33" fmla="*/ 956882 w 1333500"/>
                <a:gd name="connsiteY33" fmla="*/ 210598 h 1352550"/>
                <a:gd name="connsiteX34" fmla="*/ 957072 w 1333500"/>
                <a:gd name="connsiteY34" fmla="*/ 211931 h 1352550"/>
                <a:gd name="connsiteX35" fmla="*/ 937355 w 1333500"/>
                <a:gd name="connsiteY35" fmla="*/ 208502 h 1352550"/>
                <a:gd name="connsiteX36" fmla="*/ 899446 w 1333500"/>
                <a:gd name="connsiteY36" fmla="*/ 187166 h 1352550"/>
                <a:gd name="connsiteX37" fmla="*/ 881634 w 1333500"/>
                <a:gd name="connsiteY37" fmla="*/ 201644 h 1352550"/>
                <a:gd name="connsiteX38" fmla="*/ 872776 w 1333500"/>
                <a:gd name="connsiteY38" fmla="*/ 226028 h 1352550"/>
                <a:gd name="connsiteX39" fmla="*/ 856583 w 1333500"/>
                <a:gd name="connsiteY39" fmla="*/ 231362 h 1352550"/>
                <a:gd name="connsiteX40" fmla="*/ 842296 w 1333500"/>
                <a:gd name="connsiteY40" fmla="*/ 248888 h 1352550"/>
                <a:gd name="connsiteX41" fmla="*/ 829913 w 1333500"/>
                <a:gd name="connsiteY41" fmla="*/ 291560 h 1352550"/>
                <a:gd name="connsiteX42" fmla="*/ 831437 w 1333500"/>
                <a:gd name="connsiteY42" fmla="*/ 248888 h 1352550"/>
                <a:gd name="connsiteX43" fmla="*/ 795528 w 1333500"/>
                <a:gd name="connsiteY43" fmla="*/ 245459 h 1352550"/>
                <a:gd name="connsiteX44" fmla="*/ 792099 w 1333500"/>
                <a:gd name="connsiteY44" fmla="*/ 264890 h 1352550"/>
                <a:gd name="connsiteX45" fmla="*/ 786670 w 1333500"/>
                <a:gd name="connsiteY45" fmla="*/ 243935 h 1352550"/>
                <a:gd name="connsiteX46" fmla="*/ 765429 w 1333500"/>
                <a:gd name="connsiteY46" fmla="*/ 240125 h 1352550"/>
                <a:gd name="connsiteX47" fmla="*/ 752665 w 1333500"/>
                <a:gd name="connsiteY47" fmla="*/ 234791 h 1352550"/>
                <a:gd name="connsiteX48" fmla="*/ 749237 w 1333500"/>
                <a:gd name="connsiteY48" fmla="*/ 231362 h 1352550"/>
                <a:gd name="connsiteX49" fmla="*/ 745808 w 1333500"/>
                <a:gd name="connsiteY49" fmla="*/ 233267 h 1352550"/>
                <a:gd name="connsiteX50" fmla="*/ 745808 w 1333500"/>
                <a:gd name="connsiteY50" fmla="*/ 236696 h 1352550"/>
                <a:gd name="connsiteX51" fmla="*/ 743807 w 1333500"/>
                <a:gd name="connsiteY51" fmla="*/ 245459 h 1352550"/>
                <a:gd name="connsiteX52" fmla="*/ 743807 w 1333500"/>
                <a:gd name="connsiteY52" fmla="*/ 254222 h 1352550"/>
                <a:gd name="connsiteX53" fmla="*/ 745808 w 1333500"/>
                <a:gd name="connsiteY53" fmla="*/ 273653 h 1352550"/>
                <a:gd name="connsiteX54" fmla="*/ 740378 w 1333500"/>
                <a:gd name="connsiteY54" fmla="*/ 258032 h 1352550"/>
                <a:gd name="connsiteX55" fmla="*/ 733044 w 1333500"/>
                <a:gd name="connsiteY55" fmla="*/ 247364 h 1352550"/>
                <a:gd name="connsiteX56" fmla="*/ 723900 w 1333500"/>
                <a:gd name="connsiteY56" fmla="*/ 241935 h 1352550"/>
                <a:gd name="connsiteX57" fmla="*/ 718471 w 1333500"/>
                <a:gd name="connsiteY57" fmla="*/ 241935 h 1352550"/>
                <a:gd name="connsiteX58" fmla="*/ 707612 w 1333500"/>
                <a:gd name="connsiteY58" fmla="*/ 243840 h 1352550"/>
                <a:gd name="connsiteX59" fmla="*/ 698754 w 1333500"/>
                <a:gd name="connsiteY59" fmla="*/ 243840 h 1352550"/>
                <a:gd name="connsiteX60" fmla="*/ 720376 w 1333500"/>
                <a:gd name="connsiteY60" fmla="*/ 236601 h 1352550"/>
                <a:gd name="connsiteX61" fmla="*/ 729329 w 1333500"/>
                <a:gd name="connsiteY61" fmla="*/ 231267 h 1352550"/>
                <a:gd name="connsiteX62" fmla="*/ 737997 w 1333500"/>
                <a:gd name="connsiteY62" fmla="*/ 225552 h 1352550"/>
                <a:gd name="connsiteX63" fmla="*/ 743522 w 1333500"/>
                <a:gd name="connsiteY63" fmla="*/ 220885 h 1352550"/>
                <a:gd name="connsiteX64" fmla="*/ 766763 w 1333500"/>
                <a:gd name="connsiteY64" fmla="*/ 192691 h 1352550"/>
                <a:gd name="connsiteX65" fmla="*/ 786575 w 1333500"/>
                <a:gd name="connsiteY65" fmla="*/ 177070 h 1352550"/>
                <a:gd name="connsiteX66" fmla="*/ 793909 w 1333500"/>
                <a:gd name="connsiteY66" fmla="*/ 164497 h 1352550"/>
                <a:gd name="connsiteX67" fmla="*/ 815245 w 1333500"/>
                <a:gd name="connsiteY67" fmla="*/ 141637 h 1352550"/>
                <a:gd name="connsiteX68" fmla="*/ 810197 w 1333500"/>
                <a:gd name="connsiteY68" fmla="*/ 116872 h 1352550"/>
                <a:gd name="connsiteX69" fmla="*/ 795433 w 1333500"/>
                <a:gd name="connsiteY69" fmla="*/ 101251 h 1352550"/>
                <a:gd name="connsiteX70" fmla="*/ 790385 w 1333500"/>
                <a:gd name="connsiteY70" fmla="*/ 85249 h 1352550"/>
                <a:gd name="connsiteX71" fmla="*/ 768668 w 1333500"/>
                <a:gd name="connsiteY71" fmla="*/ 34195 h 1352550"/>
                <a:gd name="connsiteX72" fmla="*/ 759714 w 1333500"/>
                <a:gd name="connsiteY72" fmla="*/ 25432 h 1352550"/>
                <a:gd name="connsiteX73" fmla="*/ 754285 w 1333500"/>
                <a:gd name="connsiteY73" fmla="*/ 30385 h 1352550"/>
                <a:gd name="connsiteX74" fmla="*/ 721709 w 1333500"/>
                <a:gd name="connsiteY74" fmla="*/ 92202 h 1352550"/>
                <a:gd name="connsiteX75" fmla="*/ 707327 w 1333500"/>
                <a:gd name="connsiteY75" fmla="*/ 101346 h 1352550"/>
                <a:gd name="connsiteX76" fmla="*/ 689515 w 1333500"/>
                <a:gd name="connsiteY76" fmla="*/ 97536 h 1352550"/>
                <a:gd name="connsiteX77" fmla="*/ 666274 w 1333500"/>
                <a:gd name="connsiteY77" fmla="*/ 99441 h 1352550"/>
                <a:gd name="connsiteX78" fmla="*/ 653510 w 1333500"/>
                <a:gd name="connsiteY78" fmla="*/ 94107 h 1352550"/>
                <a:gd name="connsiteX79" fmla="*/ 646557 w 1333500"/>
                <a:gd name="connsiteY79" fmla="*/ 101346 h 1352550"/>
                <a:gd name="connsiteX80" fmla="*/ 645033 w 1333500"/>
                <a:gd name="connsiteY80" fmla="*/ 101156 h 1352550"/>
                <a:gd name="connsiteX81" fmla="*/ 630746 w 1333500"/>
                <a:gd name="connsiteY81" fmla="*/ 92012 h 1352550"/>
                <a:gd name="connsiteX82" fmla="*/ 605600 w 1333500"/>
                <a:gd name="connsiteY82" fmla="*/ 99251 h 1352550"/>
                <a:gd name="connsiteX83" fmla="*/ 603695 w 1333500"/>
                <a:gd name="connsiteY83" fmla="*/ 113348 h 1352550"/>
                <a:gd name="connsiteX84" fmla="*/ 578644 w 1333500"/>
                <a:gd name="connsiteY84" fmla="*/ 118682 h 1352550"/>
                <a:gd name="connsiteX85" fmla="*/ 564356 w 1333500"/>
                <a:gd name="connsiteY85" fmla="*/ 115253 h 1352550"/>
                <a:gd name="connsiteX86" fmla="*/ 532257 w 1333500"/>
                <a:gd name="connsiteY86" fmla="*/ 129350 h 1352550"/>
                <a:gd name="connsiteX87" fmla="*/ 521399 w 1333500"/>
                <a:gd name="connsiteY87" fmla="*/ 129350 h 1352550"/>
                <a:gd name="connsiteX88" fmla="*/ 507111 w 1333500"/>
                <a:gd name="connsiteY88" fmla="*/ 139637 h 1352550"/>
                <a:gd name="connsiteX89" fmla="*/ 506921 w 1333500"/>
                <a:gd name="connsiteY89" fmla="*/ 137827 h 1352550"/>
                <a:gd name="connsiteX90" fmla="*/ 478250 w 1333500"/>
                <a:gd name="connsiteY90" fmla="*/ 121825 h 1352550"/>
                <a:gd name="connsiteX91" fmla="*/ 469297 w 1333500"/>
                <a:gd name="connsiteY91" fmla="*/ 100775 h 1352550"/>
                <a:gd name="connsiteX92" fmla="*/ 467392 w 1333500"/>
                <a:gd name="connsiteY92" fmla="*/ 79439 h 1352550"/>
                <a:gd name="connsiteX93" fmla="*/ 478250 w 1333500"/>
                <a:gd name="connsiteY93" fmla="*/ 54673 h 1352550"/>
                <a:gd name="connsiteX94" fmla="*/ 476345 w 1333500"/>
                <a:gd name="connsiteY94" fmla="*/ 40577 h 1352550"/>
                <a:gd name="connsiteX95" fmla="*/ 472821 w 1333500"/>
                <a:gd name="connsiteY95" fmla="*/ 29908 h 1352550"/>
                <a:gd name="connsiteX96" fmla="*/ 465487 w 1333500"/>
                <a:gd name="connsiteY96" fmla="*/ 19622 h 1352550"/>
                <a:gd name="connsiteX97" fmla="*/ 463963 w 1333500"/>
                <a:gd name="connsiteY97" fmla="*/ 3524 h 1352550"/>
                <a:gd name="connsiteX98" fmla="*/ 445770 w 1333500"/>
                <a:gd name="connsiteY98" fmla="*/ 0 h 1352550"/>
                <a:gd name="connsiteX99" fmla="*/ 436817 w 1333500"/>
                <a:gd name="connsiteY99" fmla="*/ 19431 h 1352550"/>
                <a:gd name="connsiteX100" fmla="*/ 419005 w 1333500"/>
                <a:gd name="connsiteY100" fmla="*/ 26289 h 1352550"/>
                <a:gd name="connsiteX101" fmla="*/ 408146 w 1333500"/>
                <a:gd name="connsiteY101" fmla="*/ 38862 h 1352550"/>
                <a:gd name="connsiteX102" fmla="*/ 377476 w 1333500"/>
                <a:gd name="connsiteY102" fmla="*/ 42291 h 1352550"/>
                <a:gd name="connsiteX103" fmla="*/ 355854 w 1333500"/>
                <a:gd name="connsiteY103" fmla="*/ 54483 h 1352550"/>
                <a:gd name="connsiteX104" fmla="*/ 330994 w 1333500"/>
                <a:gd name="connsiteY104" fmla="*/ 47625 h 1352550"/>
                <a:gd name="connsiteX105" fmla="*/ 312801 w 1333500"/>
                <a:gd name="connsiteY105" fmla="*/ 38862 h 1352550"/>
                <a:gd name="connsiteX106" fmla="*/ 307372 w 1333500"/>
                <a:gd name="connsiteY106" fmla="*/ 49149 h 1352550"/>
                <a:gd name="connsiteX107" fmla="*/ 321755 w 1333500"/>
                <a:gd name="connsiteY107" fmla="*/ 61722 h 1352550"/>
                <a:gd name="connsiteX108" fmla="*/ 325565 w 1333500"/>
                <a:gd name="connsiteY108" fmla="*/ 72390 h 1352550"/>
                <a:gd name="connsiteX109" fmla="*/ 318230 w 1333500"/>
                <a:gd name="connsiteY109" fmla="*/ 86487 h 1352550"/>
                <a:gd name="connsiteX110" fmla="*/ 329089 w 1333500"/>
                <a:gd name="connsiteY110" fmla="*/ 105918 h 1352550"/>
                <a:gd name="connsiteX111" fmla="*/ 348806 w 1333500"/>
                <a:gd name="connsiteY111" fmla="*/ 112776 h 1352550"/>
                <a:gd name="connsiteX112" fmla="*/ 350711 w 1333500"/>
                <a:gd name="connsiteY112" fmla="*/ 114681 h 1352550"/>
                <a:gd name="connsiteX113" fmla="*/ 349472 w 1333500"/>
                <a:gd name="connsiteY113" fmla="*/ 115062 h 1352550"/>
                <a:gd name="connsiteX114" fmla="*/ 331661 w 1333500"/>
                <a:gd name="connsiteY114" fmla="*/ 121825 h 1352550"/>
                <a:gd name="connsiteX115" fmla="*/ 311753 w 1333500"/>
                <a:gd name="connsiteY115" fmla="*/ 136112 h 1352550"/>
                <a:gd name="connsiteX116" fmla="*/ 284798 w 1333500"/>
                <a:gd name="connsiteY116" fmla="*/ 150305 h 1352550"/>
                <a:gd name="connsiteX117" fmla="*/ 261652 w 1333500"/>
                <a:gd name="connsiteY117" fmla="*/ 157353 h 1352550"/>
                <a:gd name="connsiteX118" fmla="*/ 241935 w 1333500"/>
                <a:gd name="connsiteY118" fmla="*/ 157353 h 1352550"/>
                <a:gd name="connsiteX119" fmla="*/ 223838 w 1333500"/>
                <a:gd name="connsiteY119" fmla="*/ 146780 h 1352550"/>
                <a:gd name="connsiteX120" fmla="*/ 223838 w 1333500"/>
                <a:gd name="connsiteY120" fmla="*/ 125444 h 1352550"/>
                <a:gd name="connsiteX121" fmla="*/ 209550 w 1333500"/>
                <a:gd name="connsiteY121" fmla="*/ 115157 h 1352550"/>
                <a:gd name="connsiteX122" fmla="*/ 195358 w 1333500"/>
                <a:gd name="connsiteY122" fmla="*/ 124111 h 1352550"/>
                <a:gd name="connsiteX123" fmla="*/ 182880 w 1333500"/>
                <a:gd name="connsiteY123" fmla="*/ 120491 h 1352550"/>
                <a:gd name="connsiteX124" fmla="*/ 178975 w 1333500"/>
                <a:gd name="connsiteY124" fmla="*/ 129350 h 1352550"/>
                <a:gd name="connsiteX125" fmla="*/ 168688 w 1333500"/>
                <a:gd name="connsiteY125" fmla="*/ 134684 h 1352550"/>
                <a:gd name="connsiteX126" fmla="*/ 157639 w 1333500"/>
                <a:gd name="connsiteY126" fmla="*/ 125444 h 1352550"/>
                <a:gd name="connsiteX127" fmla="*/ 127064 w 1333500"/>
                <a:gd name="connsiteY127" fmla="*/ 132493 h 1352550"/>
                <a:gd name="connsiteX128" fmla="*/ 130683 w 1333500"/>
                <a:gd name="connsiteY128" fmla="*/ 150209 h 1352550"/>
                <a:gd name="connsiteX129" fmla="*/ 148781 w 1333500"/>
                <a:gd name="connsiteY129" fmla="*/ 153829 h 1352550"/>
                <a:gd name="connsiteX130" fmla="*/ 148781 w 1333500"/>
                <a:gd name="connsiteY130" fmla="*/ 166211 h 1352550"/>
                <a:gd name="connsiteX131" fmla="*/ 123920 w 1333500"/>
                <a:gd name="connsiteY131" fmla="*/ 171545 h 1352550"/>
                <a:gd name="connsiteX132" fmla="*/ 123920 w 1333500"/>
                <a:gd name="connsiteY132" fmla="*/ 204883 h 1352550"/>
                <a:gd name="connsiteX133" fmla="*/ 134207 w 1333500"/>
                <a:gd name="connsiteY133" fmla="*/ 215551 h 1352550"/>
                <a:gd name="connsiteX134" fmla="*/ 141637 w 1333500"/>
                <a:gd name="connsiteY134" fmla="*/ 224409 h 1352550"/>
                <a:gd name="connsiteX135" fmla="*/ 123825 w 1333500"/>
                <a:gd name="connsiteY135" fmla="*/ 339185 h 1352550"/>
                <a:gd name="connsiteX136" fmla="*/ 116396 w 1333500"/>
                <a:gd name="connsiteY136" fmla="*/ 333851 h 1352550"/>
                <a:gd name="connsiteX137" fmla="*/ 111062 w 1333500"/>
                <a:gd name="connsiteY137" fmla="*/ 340614 h 1352550"/>
                <a:gd name="connsiteX138" fmla="*/ 98584 w 1333500"/>
                <a:gd name="connsiteY138" fmla="*/ 335280 h 1352550"/>
                <a:gd name="connsiteX139" fmla="*/ 91154 w 1333500"/>
                <a:gd name="connsiteY139" fmla="*/ 345948 h 1352550"/>
                <a:gd name="connsiteX140" fmla="*/ 62865 w 1333500"/>
                <a:gd name="connsiteY140" fmla="*/ 353473 h 1352550"/>
                <a:gd name="connsiteX141" fmla="*/ 50387 w 1333500"/>
                <a:gd name="connsiteY141" fmla="*/ 362045 h 1352550"/>
                <a:gd name="connsiteX142" fmla="*/ 30861 w 1333500"/>
                <a:gd name="connsiteY142" fmla="*/ 377666 h 1352550"/>
                <a:gd name="connsiteX143" fmla="*/ 23336 w 1333500"/>
                <a:gd name="connsiteY143" fmla="*/ 404336 h 1352550"/>
                <a:gd name="connsiteX144" fmla="*/ 21241 w 1333500"/>
                <a:gd name="connsiteY144" fmla="*/ 422053 h 1352550"/>
                <a:gd name="connsiteX145" fmla="*/ 5715 w 1333500"/>
                <a:gd name="connsiteY145" fmla="*/ 438055 h 1352550"/>
                <a:gd name="connsiteX146" fmla="*/ 1810 w 1333500"/>
                <a:gd name="connsiteY146" fmla="*/ 455486 h 1352550"/>
                <a:gd name="connsiteX147" fmla="*/ 1619 w 1333500"/>
                <a:gd name="connsiteY147" fmla="*/ 455295 h 1352550"/>
                <a:gd name="connsiteX148" fmla="*/ 0 w 1333500"/>
                <a:gd name="connsiteY148" fmla="*/ 474726 h 1352550"/>
                <a:gd name="connsiteX149" fmla="*/ 10859 w 1333500"/>
                <a:gd name="connsiteY149" fmla="*/ 490823 h 1352550"/>
                <a:gd name="connsiteX150" fmla="*/ 17812 w 1333500"/>
                <a:gd name="connsiteY150" fmla="*/ 508445 h 1352550"/>
                <a:gd name="connsiteX151" fmla="*/ 30575 w 1333500"/>
                <a:gd name="connsiteY151" fmla="*/ 526066 h 1352550"/>
                <a:gd name="connsiteX152" fmla="*/ 48387 w 1333500"/>
                <a:gd name="connsiteY152" fmla="*/ 533305 h 1352550"/>
                <a:gd name="connsiteX153" fmla="*/ 66199 w 1333500"/>
                <a:gd name="connsiteY153" fmla="*/ 548926 h 1352550"/>
                <a:gd name="connsiteX154" fmla="*/ 89821 w 1333500"/>
                <a:gd name="connsiteY154" fmla="*/ 547402 h 1352550"/>
                <a:gd name="connsiteX155" fmla="*/ 111062 w 1333500"/>
                <a:gd name="connsiteY155" fmla="*/ 531305 h 1352550"/>
                <a:gd name="connsiteX156" fmla="*/ 114586 w 1333500"/>
                <a:gd name="connsiteY156" fmla="*/ 577596 h 1352550"/>
                <a:gd name="connsiteX157" fmla="*/ 118491 w 1333500"/>
                <a:gd name="connsiteY157" fmla="*/ 586359 h 1352550"/>
                <a:gd name="connsiteX158" fmla="*/ 132779 w 1333500"/>
                <a:gd name="connsiteY158" fmla="*/ 582549 h 1352550"/>
                <a:gd name="connsiteX159" fmla="*/ 168688 w 1333500"/>
                <a:gd name="connsiteY159" fmla="*/ 575691 h 1352550"/>
                <a:gd name="connsiteX160" fmla="*/ 189929 w 1333500"/>
                <a:gd name="connsiteY160" fmla="*/ 579120 h 1352550"/>
                <a:gd name="connsiteX161" fmla="*/ 211550 w 1333500"/>
                <a:gd name="connsiteY161" fmla="*/ 563499 h 1352550"/>
                <a:gd name="connsiteX162" fmla="*/ 227743 w 1333500"/>
                <a:gd name="connsiteY162" fmla="*/ 558165 h 1352550"/>
                <a:gd name="connsiteX163" fmla="*/ 240125 w 1333500"/>
                <a:gd name="connsiteY163" fmla="*/ 545497 h 1352550"/>
                <a:gd name="connsiteX164" fmla="*/ 248793 w 1333500"/>
                <a:gd name="connsiteY164" fmla="*/ 540068 h 1352550"/>
                <a:gd name="connsiteX165" fmla="*/ 250889 w 1333500"/>
                <a:gd name="connsiteY165" fmla="*/ 538544 h 1352550"/>
                <a:gd name="connsiteX166" fmla="*/ 265176 w 1333500"/>
                <a:gd name="connsiteY166" fmla="*/ 529781 h 1352550"/>
                <a:gd name="connsiteX167" fmla="*/ 279464 w 1333500"/>
                <a:gd name="connsiteY167" fmla="*/ 529781 h 1352550"/>
                <a:gd name="connsiteX168" fmla="*/ 295656 w 1333500"/>
                <a:gd name="connsiteY168" fmla="*/ 533210 h 1352550"/>
                <a:gd name="connsiteX169" fmla="*/ 301085 w 1333500"/>
                <a:gd name="connsiteY169" fmla="*/ 547307 h 1352550"/>
                <a:gd name="connsiteX170" fmla="*/ 295656 w 1333500"/>
                <a:gd name="connsiteY170" fmla="*/ 557975 h 1352550"/>
                <a:gd name="connsiteX171" fmla="*/ 297180 w 1333500"/>
                <a:gd name="connsiteY171" fmla="*/ 577406 h 1352550"/>
                <a:gd name="connsiteX172" fmla="*/ 306419 w 1333500"/>
                <a:gd name="connsiteY172" fmla="*/ 598361 h 1352550"/>
                <a:gd name="connsiteX173" fmla="*/ 322231 w 1333500"/>
                <a:gd name="connsiteY173" fmla="*/ 605600 h 1352550"/>
                <a:gd name="connsiteX174" fmla="*/ 338423 w 1333500"/>
                <a:gd name="connsiteY174" fmla="*/ 619697 h 1352550"/>
                <a:gd name="connsiteX175" fmla="*/ 368903 w 1333500"/>
                <a:gd name="connsiteY175" fmla="*/ 628460 h 1352550"/>
                <a:gd name="connsiteX176" fmla="*/ 385096 w 1333500"/>
                <a:gd name="connsiteY176" fmla="*/ 625031 h 1352550"/>
                <a:gd name="connsiteX177" fmla="*/ 402908 w 1333500"/>
                <a:gd name="connsiteY177" fmla="*/ 637223 h 1352550"/>
                <a:gd name="connsiteX178" fmla="*/ 417195 w 1333500"/>
                <a:gd name="connsiteY178" fmla="*/ 639128 h 1352550"/>
                <a:gd name="connsiteX179" fmla="*/ 428054 w 1333500"/>
                <a:gd name="connsiteY179" fmla="*/ 647890 h 1352550"/>
                <a:gd name="connsiteX180" fmla="*/ 445865 w 1333500"/>
                <a:gd name="connsiteY180" fmla="*/ 649415 h 1352550"/>
                <a:gd name="connsiteX181" fmla="*/ 463963 w 1333500"/>
                <a:gd name="connsiteY181" fmla="*/ 658178 h 1352550"/>
                <a:gd name="connsiteX182" fmla="*/ 464153 w 1333500"/>
                <a:gd name="connsiteY182" fmla="*/ 658654 h 1352550"/>
                <a:gd name="connsiteX183" fmla="*/ 466058 w 1333500"/>
                <a:gd name="connsiteY183" fmla="*/ 678942 h 1352550"/>
                <a:gd name="connsiteX184" fmla="*/ 474631 w 1333500"/>
                <a:gd name="connsiteY184" fmla="*/ 681038 h 1352550"/>
                <a:gd name="connsiteX185" fmla="*/ 472535 w 1333500"/>
                <a:gd name="connsiteY185" fmla="*/ 689610 h 1352550"/>
                <a:gd name="connsiteX186" fmla="*/ 473583 w 1333500"/>
                <a:gd name="connsiteY186" fmla="*/ 700183 h 1352550"/>
                <a:gd name="connsiteX187" fmla="*/ 479965 w 1333500"/>
                <a:gd name="connsiteY187" fmla="*/ 707612 h 1352550"/>
                <a:gd name="connsiteX188" fmla="*/ 482060 w 1333500"/>
                <a:gd name="connsiteY188" fmla="*/ 733235 h 1352550"/>
                <a:gd name="connsiteX189" fmla="*/ 517208 w 1333500"/>
                <a:gd name="connsiteY189" fmla="*/ 734282 h 1352550"/>
                <a:gd name="connsiteX190" fmla="*/ 521494 w 1333500"/>
                <a:gd name="connsiteY190" fmla="*/ 737521 h 1352550"/>
                <a:gd name="connsiteX191" fmla="*/ 545973 w 1333500"/>
                <a:gd name="connsiteY191" fmla="*/ 738569 h 1352550"/>
                <a:gd name="connsiteX192" fmla="*/ 543878 w 1333500"/>
                <a:gd name="connsiteY192" fmla="*/ 760857 h 1352550"/>
                <a:gd name="connsiteX193" fmla="*/ 556641 w 1333500"/>
                <a:gd name="connsiteY193" fmla="*/ 765143 h 1352550"/>
                <a:gd name="connsiteX194" fmla="*/ 559689 w 1333500"/>
                <a:gd name="connsiteY194" fmla="*/ 766953 h 1352550"/>
                <a:gd name="connsiteX195" fmla="*/ 562928 w 1333500"/>
                <a:gd name="connsiteY195" fmla="*/ 779717 h 1352550"/>
                <a:gd name="connsiteX196" fmla="*/ 567214 w 1333500"/>
                <a:gd name="connsiteY196" fmla="*/ 788289 h 1352550"/>
                <a:gd name="connsiteX197" fmla="*/ 567976 w 1333500"/>
                <a:gd name="connsiteY197" fmla="*/ 797909 h 1352550"/>
                <a:gd name="connsiteX198" fmla="*/ 563690 w 1333500"/>
                <a:gd name="connsiteY198" fmla="*/ 803243 h 1352550"/>
                <a:gd name="connsiteX199" fmla="*/ 565785 w 1333500"/>
                <a:gd name="connsiteY199" fmla="*/ 811816 h 1352550"/>
                <a:gd name="connsiteX200" fmla="*/ 569024 w 1333500"/>
                <a:gd name="connsiteY200" fmla="*/ 814292 h 1352550"/>
                <a:gd name="connsiteX201" fmla="*/ 568262 w 1333500"/>
                <a:gd name="connsiteY201" fmla="*/ 823532 h 1352550"/>
                <a:gd name="connsiteX202" fmla="*/ 562928 w 1333500"/>
                <a:gd name="connsiteY202" fmla="*/ 826008 h 1352550"/>
                <a:gd name="connsiteX203" fmla="*/ 561499 w 1333500"/>
                <a:gd name="connsiteY203" fmla="*/ 837438 h 1352550"/>
                <a:gd name="connsiteX204" fmla="*/ 556451 w 1333500"/>
                <a:gd name="connsiteY204" fmla="*/ 846011 h 1352550"/>
                <a:gd name="connsiteX205" fmla="*/ 560356 w 1333500"/>
                <a:gd name="connsiteY205" fmla="*/ 850583 h 1352550"/>
                <a:gd name="connsiteX206" fmla="*/ 559308 w 1333500"/>
                <a:gd name="connsiteY206" fmla="*/ 855631 h 1352550"/>
                <a:gd name="connsiteX207" fmla="*/ 558260 w 1333500"/>
                <a:gd name="connsiteY207" fmla="*/ 859155 h 1352550"/>
                <a:gd name="connsiteX208" fmla="*/ 558641 w 1333500"/>
                <a:gd name="connsiteY208" fmla="*/ 873728 h 1352550"/>
                <a:gd name="connsiteX209" fmla="*/ 563594 w 1333500"/>
                <a:gd name="connsiteY209" fmla="*/ 881158 h 1352550"/>
                <a:gd name="connsiteX210" fmla="*/ 562832 w 1333500"/>
                <a:gd name="connsiteY210" fmla="*/ 904685 h 1352550"/>
                <a:gd name="connsiteX211" fmla="*/ 558546 w 1333500"/>
                <a:gd name="connsiteY211" fmla="*/ 906113 h 1352550"/>
                <a:gd name="connsiteX212" fmla="*/ 559594 w 1333500"/>
                <a:gd name="connsiteY212" fmla="*/ 923925 h 1352550"/>
                <a:gd name="connsiteX213" fmla="*/ 563880 w 1333500"/>
                <a:gd name="connsiteY213" fmla="*/ 930688 h 1352550"/>
                <a:gd name="connsiteX214" fmla="*/ 571024 w 1333500"/>
                <a:gd name="connsiteY214" fmla="*/ 927068 h 1352550"/>
                <a:gd name="connsiteX215" fmla="*/ 580930 w 1333500"/>
                <a:gd name="connsiteY215" fmla="*/ 929545 h 1352550"/>
                <a:gd name="connsiteX216" fmla="*/ 581978 w 1333500"/>
                <a:gd name="connsiteY216" fmla="*/ 935641 h 1352550"/>
                <a:gd name="connsiteX217" fmla="*/ 607219 w 1333500"/>
                <a:gd name="connsiteY217" fmla="*/ 935641 h 1352550"/>
                <a:gd name="connsiteX218" fmla="*/ 611886 w 1333500"/>
                <a:gd name="connsiteY218" fmla="*/ 928592 h 1352550"/>
                <a:gd name="connsiteX219" fmla="*/ 623602 w 1333500"/>
                <a:gd name="connsiteY219" fmla="*/ 927163 h 1352550"/>
                <a:gd name="connsiteX220" fmla="*/ 629698 w 1333500"/>
                <a:gd name="connsiteY220" fmla="*/ 933545 h 1352550"/>
                <a:gd name="connsiteX221" fmla="*/ 633317 w 1333500"/>
                <a:gd name="connsiteY221" fmla="*/ 938117 h 1352550"/>
                <a:gd name="connsiteX222" fmla="*/ 637604 w 1333500"/>
                <a:gd name="connsiteY222" fmla="*/ 951643 h 1352550"/>
                <a:gd name="connsiteX223" fmla="*/ 639318 w 1333500"/>
                <a:gd name="connsiteY223" fmla="*/ 953072 h 1352550"/>
                <a:gd name="connsiteX224" fmla="*/ 640366 w 1333500"/>
                <a:gd name="connsiteY224" fmla="*/ 968693 h 1352550"/>
                <a:gd name="connsiteX225" fmla="*/ 643985 w 1333500"/>
                <a:gd name="connsiteY225" fmla="*/ 979742 h 1352550"/>
                <a:gd name="connsiteX226" fmla="*/ 647890 w 1333500"/>
                <a:gd name="connsiteY226" fmla="*/ 985838 h 1352550"/>
                <a:gd name="connsiteX227" fmla="*/ 674561 w 1333500"/>
                <a:gd name="connsiteY227" fmla="*/ 984790 h 1352550"/>
                <a:gd name="connsiteX228" fmla="*/ 677799 w 1333500"/>
                <a:gd name="connsiteY228" fmla="*/ 991172 h 1352550"/>
                <a:gd name="connsiteX229" fmla="*/ 681228 w 1333500"/>
                <a:gd name="connsiteY229" fmla="*/ 991362 h 1352550"/>
                <a:gd name="connsiteX230" fmla="*/ 681990 w 1333500"/>
                <a:gd name="connsiteY230" fmla="*/ 997458 h 1352550"/>
                <a:gd name="connsiteX231" fmla="*/ 680180 w 1333500"/>
                <a:gd name="connsiteY231" fmla="*/ 999554 h 1352550"/>
                <a:gd name="connsiteX232" fmla="*/ 680942 w 1333500"/>
                <a:gd name="connsiteY232" fmla="*/ 1008412 h 1352550"/>
                <a:gd name="connsiteX233" fmla="*/ 678085 w 1333500"/>
                <a:gd name="connsiteY233" fmla="*/ 1012317 h 1352550"/>
                <a:gd name="connsiteX234" fmla="*/ 674846 w 1333500"/>
                <a:gd name="connsiteY234" fmla="*/ 1015556 h 1352550"/>
                <a:gd name="connsiteX235" fmla="*/ 673418 w 1333500"/>
                <a:gd name="connsiteY235" fmla="*/ 1019175 h 1352550"/>
                <a:gd name="connsiteX236" fmla="*/ 673799 w 1333500"/>
                <a:gd name="connsiteY236" fmla="*/ 1044416 h 1352550"/>
                <a:gd name="connsiteX237" fmla="*/ 673418 w 1333500"/>
                <a:gd name="connsiteY237" fmla="*/ 1054322 h 1352550"/>
                <a:gd name="connsiteX238" fmla="*/ 672656 w 1333500"/>
                <a:gd name="connsiteY238" fmla="*/ 1058609 h 1352550"/>
                <a:gd name="connsiteX239" fmla="*/ 670179 w 1333500"/>
                <a:gd name="connsiteY239" fmla="*/ 1061752 h 1352550"/>
                <a:gd name="connsiteX240" fmla="*/ 669131 w 1333500"/>
                <a:gd name="connsiteY240" fmla="*/ 1066038 h 1352550"/>
                <a:gd name="connsiteX241" fmla="*/ 672751 w 1333500"/>
                <a:gd name="connsiteY241" fmla="*/ 1074611 h 1352550"/>
                <a:gd name="connsiteX242" fmla="*/ 688372 w 1333500"/>
                <a:gd name="connsiteY242" fmla="*/ 1074611 h 1352550"/>
                <a:gd name="connsiteX243" fmla="*/ 692944 w 1333500"/>
                <a:gd name="connsiteY243" fmla="*/ 1076706 h 1352550"/>
                <a:gd name="connsiteX244" fmla="*/ 693706 w 1333500"/>
                <a:gd name="connsiteY244" fmla="*/ 1083755 h 1352550"/>
                <a:gd name="connsiteX245" fmla="*/ 698278 w 1333500"/>
                <a:gd name="connsiteY245" fmla="*/ 1085850 h 1352550"/>
                <a:gd name="connsiteX246" fmla="*/ 701135 w 1333500"/>
                <a:gd name="connsiteY246" fmla="*/ 1091565 h 1352550"/>
                <a:gd name="connsiteX247" fmla="*/ 701231 w 1333500"/>
                <a:gd name="connsiteY247" fmla="*/ 1091851 h 1352550"/>
                <a:gd name="connsiteX248" fmla="*/ 701421 w 1333500"/>
                <a:gd name="connsiteY248" fmla="*/ 1120045 h 1352550"/>
                <a:gd name="connsiteX249" fmla="*/ 701612 w 1333500"/>
                <a:gd name="connsiteY249" fmla="*/ 1120331 h 1352550"/>
                <a:gd name="connsiteX250" fmla="*/ 698373 w 1333500"/>
                <a:gd name="connsiteY250" fmla="*/ 1124236 h 1352550"/>
                <a:gd name="connsiteX251" fmla="*/ 690944 w 1333500"/>
                <a:gd name="connsiteY251" fmla="*/ 1125284 h 1352550"/>
                <a:gd name="connsiteX252" fmla="*/ 685800 w 1333500"/>
                <a:gd name="connsiteY252" fmla="*/ 1128332 h 1352550"/>
                <a:gd name="connsiteX253" fmla="*/ 680085 w 1333500"/>
                <a:gd name="connsiteY253" fmla="*/ 1130808 h 1352550"/>
                <a:gd name="connsiteX254" fmla="*/ 674084 w 1333500"/>
                <a:gd name="connsiteY254" fmla="*/ 1134713 h 1352550"/>
                <a:gd name="connsiteX255" fmla="*/ 667322 w 1333500"/>
                <a:gd name="connsiteY255" fmla="*/ 1136142 h 1352550"/>
                <a:gd name="connsiteX256" fmla="*/ 660940 w 1333500"/>
                <a:gd name="connsiteY256" fmla="*/ 1138238 h 1352550"/>
                <a:gd name="connsiteX257" fmla="*/ 657035 w 1333500"/>
                <a:gd name="connsiteY257" fmla="*/ 1144238 h 1352550"/>
                <a:gd name="connsiteX258" fmla="*/ 651320 w 1333500"/>
                <a:gd name="connsiteY258" fmla="*/ 1149572 h 1352550"/>
                <a:gd name="connsiteX259" fmla="*/ 645986 w 1333500"/>
                <a:gd name="connsiteY259" fmla="*/ 1154906 h 1352550"/>
                <a:gd name="connsiteX260" fmla="*/ 637794 w 1333500"/>
                <a:gd name="connsiteY260" fmla="*/ 1161669 h 1352550"/>
                <a:gd name="connsiteX261" fmla="*/ 630365 w 1333500"/>
                <a:gd name="connsiteY261" fmla="*/ 1168718 h 1352550"/>
                <a:gd name="connsiteX262" fmla="*/ 623983 w 1333500"/>
                <a:gd name="connsiteY262" fmla="*/ 1174433 h 1352550"/>
                <a:gd name="connsiteX263" fmla="*/ 619411 w 1333500"/>
                <a:gd name="connsiteY263" fmla="*/ 1179671 h 1352550"/>
                <a:gd name="connsiteX264" fmla="*/ 614077 w 1333500"/>
                <a:gd name="connsiteY264" fmla="*/ 1188911 h 1352550"/>
                <a:gd name="connsiteX265" fmla="*/ 610838 w 1333500"/>
                <a:gd name="connsiteY265" fmla="*/ 1194530 h 1352550"/>
                <a:gd name="connsiteX266" fmla="*/ 606933 w 1333500"/>
                <a:gd name="connsiteY266" fmla="*/ 1199864 h 1352550"/>
                <a:gd name="connsiteX267" fmla="*/ 603695 w 1333500"/>
                <a:gd name="connsiteY267" fmla="*/ 1204151 h 1352550"/>
                <a:gd name="connsiteX268" fmla="*/ 604742 w 1333500"/>
                <a:gd name="connsiteY268" fmla="*/ 1207389 h 1352550"/>
                <a:gd name="connsiteX269" fmla="*/ 600075 w 1333500"/>
                <a:gd name="connsiteY269" fmla="*/ 1209485 h 1352550"/>
                <a:gd name="connsiteX270" fmla="*/ 594074 w 1333500"/>
                <a:gd name="connsiteY270" fmla="*/ 1214438 h 1352550"/>
                <a:gd name="connsiteX271" fmla="*/ 589883 w 1333500"/>
                <a:gd name="connsiteY271" fmla="*/ 1219200 h 1352550"/>
                <a:gd name="connsiteX272" fmla="*/ 584264 w 1333500"/>
                <a:gd name="connsiteY272" fmla="*/ 1222439 h 1352550"/>
                <a:gd name="connsiteX273" fmla="*/ 585311 w 1333500"/>
                <a:gd name="connsiteY273" fmla="*/ 1227392 h 1352550"/>
                <a:gd name="connsiteX274" fmla="*/ 580358 w 1333500"/>
                <a:gd name="connsiteY274" fmla="*/ 1229868 h 1352550"/>
                <a:gd name="connsiteX275" fmla="*/ 579977 w 1333500"/>
                <a:gd name="connsiteY275" fmla="*/ 1234821 h 1352550"/>
                <a:gd name="connsiteX276" fmla="*/ 581025 w 1333500"/>
                <a:gd name="connsiteY276" fmla="*/ 1241203 h 1352550"/>
                <a:gd name="connsiteX277" fmla="*/ 587788 w 1333500"/>
                <a:gd name="connsiteY277" fmla="*/ 1241203 h 1352550"/>
                <a:gd name="connsiteX278" fmla="*/ 592074 w 1333500"/>
                <a:gd name="connsiteY278" fmla="*/ 1240441 h 1352550"/>
                <a:gd name="connsiteX279" fmla="*/ 593789 w 1333500"/>
                <a:gd name="connsiteY279" fmla="*/ 1237202 h 1352550"/>
                <a:gd name="connsiteX280" fmla="*/ 595217 w 1333500"/>
                <a:gd name="connsiteY280" fmla="*/ 1234059 h 1352550"/>
                <a:gd name="connsiteX281" fmla="*/ 599123 w 1333500"/>
                <a:gd name="connsiteY281" fmla="*/ 1233678 h 1352550"/>
                <a:gd name="connsiteX282" fmla="*/ 603695 w 1333500"/>
                <a:gd name="connsiteY282" fmla="*/ 1232916 h 1352550"/>
                <a:gd name="connsiteX283" fmla="*/ 608648 w 1333500"/>
                <a:gd name="connsiteY283" fmla="*/ 1233678 h 1352550"/>
                <a:gd name="connsiteX284" fmla="*/ 612934 w 1333500"/>
                <a:gd name="connsiteY284" fmla="*/ 1239298 h 1352550"/>
                <a:gd name="connsiteX285" fmla="*/ 617506 w 1333500"/>
                <a:gd name="connsiteY285" fmla="*/ 1244251 h 1352550"/>
                <a:gd name="connsiteX286" fmla="*/ 624935 w 1333500"/>
                <a:gd name="connsiteY286" fmla="*/ 1249585 h 1352550"/>
                <a:gd name="connsiteX287" fmla="*/ 628174 w 1333500"/>
                <a:gd name="connsiteY287" fmla="*/ 1254919 h 1352550"/>
                <a:gd name="connsiteX288" fmla="*/ 632079 w 1333500"/>
                <a:gd name="connsiteY288" fmla="*/ 1261682 h 1352550"/>
                <a:gd name="connsiteX289" fmla="*/ 636651 w 1333500"/>
                <a:gd name="connsiteY289" fmla="*/ 1263777 h 1352550"/>
                <a:gd name="connsiteX290" fmla="*/ 639794 w 1333500"/>
                <a:gd name="connsiteY290" fmla="*/ 1261301 h 1352550"/>
                <a:gd name="connsiteX291" fmla="*/ 644081 w 1333500"/>
                <a:gd name="connsiteY291" fmla="*/ 1260539 h 1352550"/>
                <a:gd name="connsiteX292" fmla="*/ 647224 w 1333500"/>
                <a:gd name="connsiteY292" fmla="*/ 1258062 h 1352550"/>
                <a:gd name="connsiteX293" fmla="*/ 650081 w 1333500"/>
                <a:gd name="connsiteY293" fmla="*/ 1263682 h 1352550"/>
                <a:gd name="connsiteX294" fmla="*/ 654653 w 1333500"/>
                <a:gd name="connsiteY294" fmla="*/ 1265492 h 1352550"/>
                <a:gd name="connsiteX295" fmla="*/ 658940 w 1333500"/>
                <a:gd name="connsiteY295" fmla="*/ 1269778 h 1352550"/>
                <a:gd name="connsiteX296" fmla="*/ 665321 w 1333500"/>
                <a:gd name="connsiteY296" fmla="*/ 1274350 h 1352550"/>
                <a:gd name="connsiteX297" fmla="*/ 671417 w 1333500"/>
                <a:gd name="connsiteY297" fmla="*/ 1276445 h 1352550"/>
                <a:gd name="connsiteX298" fmla="*/ 677799 w 1333500"/>
                <a:gd name="connsiteY298" fmla="*/ 1279303 h 1352550"/>
                <a:gd name="connsiteX299" fmla="*/ 683133 w 1333500"/>
                <a:gd name="connsiteY299" fmla="*/ 1282446 h 1352550"/>
                <a:gd name="connsiteX300" fmla="*/ 688848 w 1333500"/>
                <a:gd name="connsiteY300" fmla="*/ 1287018 h 1352550"/>
                <a:gd name="connsiteX301" fmla="*/ 694182 w 1333500"/>
                <a:gd name="connsiteY301" fmla="*/ 1292352 h 1352550"/>
                <a:gd name="connsiteX302" fmla="*/ 699516 w 1333500"/>
                <a:gd name="connsiteY302" fmla="*/ 1297305 h 1352550"/>
                <a:gd name="connsiteX303" fmla="*/ 703802 w 1333500"/>
                <a:gd name="connsiteY303" fmla="*/ 1303687 h 1352550"/>
                <a:gd name="connsiteX304" fmla="*/ 709136 w 1333500"/>
                <a:gd name="connsiteY304" fmla="*/ 1309402 h 1352550"/>
                <a:gd name="connsiteX305" fmla="*/ 714089 w 1333500"/>
                <a:gd name="connsiteY305" fmla="*/ 1315403 h 1352550"/>
                <a:gd name="connsiteX306" fmla="*/ 719709 w 1333500"/>
                <a:gd name="connsiteY306" fmla="*/ 1316831 h 1352550"/>
                <a:gd name="connsiteX307" fmla="*/ 722567 w 1333500"/>
                <a:gd name="connsiteY307" fmla="*/ 1319975 h 1352550"/>
                <a:gd name="connsiteX308" fmla="*/ 720757 w 1333500"/>
                <a:gd name="connsiteY308" fmla="*/ 1327023 h 1352550"/>
                <a:gd name="connsiteX309" fmla="*/ 715423 w 1333500"/>
                <a:gd name="connsiteY309" fmla="*/ 1328452 h 1352550"/>
                <a:gd name="connsiteX310" fmla="*/ 711899 w 1333500"/>
                <a:gd name="connsiteY310" fmla="*/ 1331690 h 1352550"/>
                <a:gd name="connsiteX311" fmla="*/ 708660 w 1333500"/>
                <a:gd name="connsiteY311" fmla="*/ 1335977 h 1352550"/>
                <a:gd name="connsiteX312" fmla="*/ 707612 w 1333500"/>
                <a:gd name="connsiteY312" fmla="*/ 1343406 h 1352550"/>
                <a:gd name="connsiteX313" fmla="*/ 709041 w 1333500"/>
                <a:gd name="connsiteY313" fmla="*/ 1350836 h 1352550"/>
                <a:gd name="connsiteX314" fmla="*/ 710089 w 1333500"/>
                <a:gd name="connsiteY314" fmla="*/ 1353693 h 1352550"/>
                <a:gd name="connsiteX315" fmla="*/ 713327 w 1333500"/>
                <a:gd name="connsiteY315" fmla="*/ 1357313 h 1352550"/>
                <a:gd name="connsiteX316" fmla="*/ 717613 w 1333500"/>
                <a:gd name="connsiteY316" fmla="*/ 1356265 h 1352550"/>
                <a:gd name="connsiteX317" fmla="*/ 719423 w 1333500"/>
                <a:gd name="connsiteY317" fmla="*/ 1351979 h 1352550"/>
                <a:gd name="connsiteX318" fmla="*/ 721519 w 1333500"/>
                <a:gd name="connsiteY318" fmla="*/ 1349502 h 1352550"/>
                <a:gd name="connsiteX319" fmla="*/ 722948 w 1333500"/>
                <a:gd name="connsiteY319" fmla="*/ 1345216 h 1352550"/>
                <a:gd name="connsiteX320" fmla="*/ 725043 w 1333500"/>
                <a:gd name="connsiteY320" fmla="*/ 1341311 h 1352550"/>
                <a:gd name="connsiteX321" fmla="*/ 728948 w 1333500"/>
                <a:gd name="connsiteY321" fmla="*/ 1340930 h 1352550"/>
                <a:gd name="connsiteX322" fmla="*/ 729329 w 1333500"/>
                <a:gd name="connsiteY322" fmla="*/ 1337024 h 1352550"/>
                <a:gd name="connsiteX323" fmla="*/ 733235 w 1333500"/>
                <a:gd name="connsiteY323" fmla="*/ 1334929 h 1352550"/>
                <a:gd name="connsiteX324" fmla="*/ 734663 w 1333500"/>
                <a:gd name="connsiteY324" fmla="*/ 1330357 h 1352550"/>
                <a:gd name="connsiteX325" fmla="*/ 737426 w 1333500"/>
                <a:gd name="connsiteY325" fmla="*/ 1327499 h 1352550"/>
                <a:gd name="connsiteX326" fmla="*/ 737807 w 1333500"/>
                <a:gd name="connsiteY326" fmla="*/ 1322927 h 1352550"/>
                <a:gd name="connsiteX327" fmla="*/ 737426 w 1333500"/>
                <a:gd name="connsiteY327" fmla="*/ 1317974 h 1352550"/>
                <a:gd name="connsiteX328" fmla="*/ 736759 w 1333500"/>
                <a:gd name="connsiteY328" fmla="*/ 1312736 h 1352550"/>
                <a:gd name="connsiteX329" fmla="*/ 736759 w 1333500"/>
                <a:gd name="connsiteY329" fmla="*/ 1307402 h 1352550"/>
                <a:gd name="connsiteX330" fmla="*/ 737807 w 1333500"/>
                <a:gd name="connsiteY330" fmla="*/ 1304163 h 1352550"/>
                <a:gd name="connsiteX331" fmla="*/ 738854 w 1333500"/>
                <a:gd name="connsiteY331" fmla="*/ 1300639 h 1352550"/>
                <a:gd name="connsiteX332" fmla="*/ 739616 w 1333500"/>
                <a:gd name="connsiteY332" fmla="*/ 1296734 h 1352550"/>
                <a:gd name="connsiteX333" fmla="*/ 742760 w 1333500"/>
                <a:gd name="connsiteY333" fmla="*/ 1295305 h 1352550"/>
                <a:gd name="connsiteX334" fmla="*/ 745236 w 1333500"/>
                <a:gd name="connsiteY334" fmla="*/ 1296734 h 1352550"/>
                <a:gd name="connsiteX335" fmla="*/ 744188 w 1333500"/>
                <a:gd name="connsiteY335" fmla="*/ 1303115 h 1352550"/>
                <a:gd name="connsiteX336" fmla="*/ 742093 w 1333500"/>
                <a:gd name="connsiteY336" fmla="*/ 1309116 h 1352550"/>
                <a:gd name="connsiteX337" fmla="*/ 740664 w 1333500"/>
                <a:gd name="connsiteY337" fmla="*/ 1314831 h 1352550"/>
                <a:gd name="connsiteX338" fmla="*/ 741045 w 1333500"/>
                <a:gd name="connsiteY338" fmla="*/ 1320832 h 1352550"/>
                <a:gd name="connsiteX339" fmla="*/ 745331 w 1333500"/>
                <a:gd name="connsiteY339" fmla="*/ 1321213 h 1352550"/>
                <a:gd name="connsiteX340" fmla="*/ 749237 w 1333500"/>
                <a:gd name="connsiteY340" fmla="*/ 1316641 h 1352550"/>
                <a:gd name="connsiteX341" fmla="*/ 751713 w 1333500"/>
                <a:gd name="connsiteY341" fmla="*/ 1310259 h 1352550"/>
                <a:gd name="connsiteX342" fmla="*/ 754571 w 1333500"/>
                <a:gd name="connsiteY342" fmla="*/ 1303877 h 1352550"/>
                <a:gd name="connsiteX343" fmla="*/ 757047 w 1333500"/>
                <a:gd name="connsiteY343" fmla="*/ 1301020 h 1352550"/>
                <a:gd name="connsiteX344" fmla="*/ 758857 w 1333500"/>
                <a:gd name="connsiteY344" fmla="*/ 1294638 h 1352550"/>
                <a:gd name="connsiteX345" fmla="*/ 762095 w 1333500"/>
                <a:gd name="connsiteY345" fmla="*/ 1290352 h 1352550"/>
                <a:gd name="connsiteX346" fmla="*/ 768477 w 1333500"/>
                <a:gd name="connsiteY346" fmla="*/ 1291114 h 1352550"/>
                <a:gd name="connsiteX347" fmla="*/ 770573 w 1333500"/>
                <a:gd name="connsiteY347" fmla="*/ 1287875 h 1352550"/>
                <a:gd name="connsiteX348" fmla="*/ 774192 w 1333500"/>
                <a:gd name="connsiteY348" fmla="*/ 1282922 h 1352550"/>
                <a:gd name="connsiteX349" fmla="*/ 778097 w 1333500"/>
                <a:gd name="connsiteY349" fmla="*/ 1280827 h 1352550"/>
                <a:gd name="connsiteX350" fmla="*/ 780574 w 1333500"/>
                <a:gd name="connsiteY350" fmla="*/ 1279398 h 1352550"/>
                <a:gd name="connsiteX351" fmla="*/ 783431 w 1333500"/>
                <a:gd name="connsiteY351" fmla="*/ 1276160 h 1352550"/>
                <a:gd name="connsiteX352" fmla="*/ 784479 w 1333500"/>
                <a:gd name="connsiteY352" fmla="*/ 1270064 h 1352550"/>
                <a:gd name="connsiteX353" fmla="*/ 787622 w 1333500"/>
                <a:gd name="connsiteY353" fmla="*/ 1265492 h 1352550"/>
                <a:gd name="connsiteX354" fmla="*/ 792956 w 1333500"/>
                <a:gd name="connsiteY354" fmla="*/ 1261586 h 1352550"/>
                <a:gd name="connsiteX355" fmla="*/ 792956 w 1333500"/>
                <a:gd name="connsiteY355" fmla="*/ 1262634 h 1352550"/>
                <a:gd name="connsiteX356" fmla="*/ 795052 w 1333500"/>
                <a:gd name="connsiteY356" fmla="*/ 1251966 h 1352550"/>
                <a:gd name="connsiteX357" fmla="*/ 798671 w 1333500"/>
                <a:gd name="connsiteY357" fmla="*/ 1248442 h 1352550"/>
                <a:gd name="connsiteX358" fmla="*/ 801910 w 1333500"/>
                <a:gd name="connsiteY358" fmla="*/ 1244537 h 1352550"/>
                <a:gd name="connsiteX359" fmla="*/ 800481 w 1333500"/>
                <a:gd name="connsiteY359" fmla="*/ 1239203 h 1352550"/>
                <a:gd name="connsiteX360" fmla="*/ 801910 w 1333500"/>
                <a:gd name="connsiteY360" fmla="*/ 1236059 h 1352550"/>
                <a:gd name="connsiteX361" fmla="*/ 805053 w 1333500"/>
                <a:gd name="connsiteY361" fmla="*/ 1232440 h 1352550"/>
                <a:gd name="connsiteX362" fmla="*/ 808958 w 1333500"/>
                <a:gd name="connsiteY362" fmla="*/ 1228535 h 1352550"/>
                <a:gd name="connsiteX363" fmla="*/ 812197 w 1333500"/>
                <a:gd name="connsiteY363" fmla="*/ 1226058 h 1352550"/>
                <a:gd name="connsiteX364" fmla="*/ 815340 w 1333500"/>
                <a:gd name="connsiteY364" fmla="*/ 1219962 h 1352550"/>
                <a:gd name="connsiteX365" fmla="*/ 817436 w 1333500"/>
                <a:gd name="connsiteY365" fmla="*/ 1215390 h 1352550"/>
                <a:gd name="connsiteX366" fmla="*/ 821055 w 1333500"/>
                <a:gd name="connsiteY366" fmla="*/ 1211485 h 1352550"/>
                <a:gd name="connsiteX367" fmla="*/ 825341 w 1333500"/>
                <a:gd name="connsiteY367" fmla="*/ 1209008 h 1352550"/>
                <a:gd name="connsiteX368" fmla="*/ 827151 w 1333500"/>
                <a:gd name="connsiteY368" fmla="*/ 1204055 h 1352550"/>
                <a:gd name="connsiteX369" fmla="*/ 830675 w 1333500"/>
                <a:gd name="connsiteY369" fmla="*/ 1198721 h 1352550"/>
                <a:gd name="connsiteX370" fmla="*/ 830485 w 1333500"/>
                <a:gd name="connsiteY370" fmla="*/ 1198531 h 1352550"/>
                <a:gd name="connsiteX371" fmla="*/ 833723 w 1333500"/>
                <a:gd name="connsiteY371" fmla="*/ 1195007 h 1352550"/>
                <a:gd name="connsiteX372" fmla="*/ 837629 w 1333500"/>
                <a:gd name="connsiteY372" fmla="*/ 1192816 h 1352550"/>
                <a:gd name="connsiteX373" fmla="*/ 840867 w 1333500"/>
                <a:gd name="connsiteY373" fmla="*/ 1192816 h 1352550"/>
                <a:gd name="connsiteX374" fmla="*/ 843344 w 1333500"/>
                <a:gd name="connsiteY374" fmla="*/ 1189673 h 1352550"/>
                <a:gd name="connsiteX375" fmla="*/ 846201 w 1333500"/>
                <a:gd name="connsiteY375" fmla="*/ 1185386 h 1352550"/>
                <a:gd name="connsiteX376" fmla="*/ 849440 w 1333500"/>
                <a:gd name="connsiteY376" fmla="*/ 1180433 h 1352550"/>
                <a:gd name="connsiteX377" fmla="*/ 854012 w 1333500"/>
                <a:gd name="connsiteY377" fmla="*/ 1179386 h 1352550"/>
                <a:gd name="connsiteX378" fmla="*/ 858965 w 1333500"/>
                <a:gd name="connsiteY378" fmla="*/ 1175099 h 1352550"/>
                <a:gd name="connsiteX379" fmla="*/ 863251 w 1333500"/>
                <a:gd name="connsiteY379" fmla="*/ 1172623 h 1352550"/>
                <a:gd name="connsiteX380" fmla="*/ 867537 w 1333500"/>
                <a:gd name="connsiteY380" fmla="*/ 1167384 h 1352550"/>
                <a:gd name="connsiteX381" fmla="*/ 867537 w 1333500"/>
                <a:gd name="connsiteY381" fmla="*/ 1147477 h 1352550"/>
                <a:gd name="connsiteX382" fmla="*/ 870013 w 1333500"/>
                <a:gd name="connsiteY382" fmla="*/ 1144238 h 1352550"/>
                <a:gd name="connsiteX383" fmla="*/ 871061 w 1333500"/>
                <a:gd name="connsiteY383" fmla="*/ 1127855 h 1352550"/>
                <a:gd name="connsiteX384" fmla="*/ 866775 w 1333500"/>
                <a:gd name="connsiteY384" fmla="*/ 1126046 h 1352550"/>
                <a:gd name="connsiteX385" fmla="*/ 866775 w 1333500"/>
                <a:gd name="connsiteY385" fmla="*/ 1119283 h 1352550"/>
                <a:gd name="connsiteX386" fmla="*/ 871061 w 1333500"/>
                <a:gd name="connsiteY386" fmla="*/ 1116044 h 1352550"/>
                <a:gd name="connsiteX387" fmla="*/ 868585 w 1333500"/>
                <a:gd name="connsiteY387" fmla="*/ 1112139 h 1352550"/>
                <a:gd name="connsiteX388" fmla="*/ 868585 w 1333500"/>
                <a:gd name="connsiteY388" fmla="*/ 1101090 h 1352550"/>
                <a:gd name="connsiteX389" fmla="*/ 870013 w 1333500"/>
                <a:gd name="connsiteY389" fmla="*/ 1097185 h 1352550"/>
                <a:gd name="connsiteX390" fmla="*/ 871728 w 1333500"/>
                <a:gd name="connsiteY390" fmla="*/ 1089755 h 1352550"/>
                <a:gd name="connsiteX391" fmla="*/ 870966 w 1333500"/>
                <a:gd name="connsiteY391" fmla="*/ 1083374 h 1352550"/>
                <a:gd name="connsiteX392" fmla="*/ 871728 w 1333500"/>
                <a:gd name="connsiteY392" fmla="*/ 1078040 h 1352550"/>
                <a:gd name="connsiteX393" fmla="*/ 872014 w 1333500"/>
                <a:gd name="connsiteY393" fmla="*/ 1078325 h 1352550"/>
                <a:gd name="connsiteX394" fmla="*/ 874490 w 1333500"/>
                <a:gd name="connsiteY394" fmla="*/ 1076230 h 1352550"/>
                <a:gd name="connsiteX395" fmla="*/ 876586 w 1333500"/>
                <a:gd name="connsiteY395" fmla="*/ 1070896 h 1352550"/>
                <a:gd name="connsiteX396" fmla="*/ 877634 w 1333500"/>
                <a:gd name="connsiteY396" fmla="*/ 1065562 h 1352550"/>
                <a:gd name="connsiteX397" fmla="*/ 880872 w 1333500"/>
                <a:gd name="connsiteY397" fmla="*/ 1064133 h 1352550"/>
                <a:gd name="connsiteX398" fmla="*/ 882968 w 1333500"/>
                <a:gd name="connsiteY398" fmla="*/ 1060990 h 1352550"/>
                <a:gd name="connsiteX399" fmla="*/ 886873 w 1333500"/>
                <a:gd name="connsiteY399" fmla="*/ 1059180 h 1352550"/>
                <a:gd name="connsiteX400" fmla="*/ 887254 w 1333500"/>
                <a:gd name="connsiteY400" fmla="*/ 1054608 h 1352550"/>
                <a:gd name="connsiteX401" fmla="*/ 889349 w 1333500"/>
                <a:gd name="connsiteY401" fmla="*/ 1050036 h 1352550"/>
                <a:gd name="connsiteX402" fmla="*/ 889254 w 1333500"/>
                <a:gd name="connsiteY402" fmla="*/ 1050131 h 1352550"/>
                <a:gd name="connsiteX403" fmla="*/ 892874 w 1333500"/>
                <a:gd name="connsiteY403" fmla="*/ 1041654 h 1352550"/>
                <a:gd name="connsiteX404" fmla="*/ 894302 w 1333500"/>
                <a:gd name="connsiteY404" fmla="*/ 1034510 h 1352550"/>
                <a:gd name="connsiteX405" fmla="*/ 898588 w 1333500"/>
                <a:gd name="connsiteY405" fmla="*/ 1032415 h 1352550"/>
                <a:gd name="connsiteX406" fmla="*/ 913543 w 1333500"/>
                <a:gd name="connsiteY406" fmla="*/ 1032415 h 1352550"/>
                <a:gd name="connsiteX407" fmla="*/ 914972 w 1333500"/>
                <a:gd name="connsiteY407" fmla="*/ 1026033 h 1352550"/>
                <a:gd name="connsiteX408" fmla="*/ 921353 w 1333500"/>
                <a:gd name="connsiteY408" fmla="*/ 1018985 h 1352550"/>
                <a:gd name="connsiteX409" fmla="*/ 926306 w 1333500"/>
                <a:gd name="connsiteY409" fmla="*/ 1015460 h 1352550"/>
                <a:gd name="connsiteX410" fmla="*/ 932021 w 1333500"/>
                <a:gd name="connsiteY410" fmla="*/ 1012603 h 1352550"/>
                <a:gd name="connsiteX411" fmla="*/ 937641 w 1333500"/>
                <a:gd name="connsiteY411" fmla="*/ 1011174 h 1352550"/>
                <a:gd name="connsiteX412" fmla="*/ 940499 w 1333500"/>
                <a:gd name="connsiteY412" fmla="*/ 1006888 h 1352550"/>
                <a:gd name="connsiteX413" fmla="*/ 943356 w 1333500"/>
                <a:gd name="connsiteY413" fmla="*/ 1002602 h 1352550"/>
                <a:gd name="connsiteX414" fmla="*/ 948309 w 1333500"/>
                <a:gd name="connsiteY414" fmla="*/ 1000506 h 1352550"/>
                <a:gd name="connsiteX415" fmla="*/ 954024 w 1333500"/>
                <a:gd name="connsiteY415" fmla="*/ 999744 h 1352550"/>
                <a:gd name="connsiteX416" fmla="*/ 959739 w 1333500"/>
                <a:gd name="connsiteY416" fmla="*/ 998982 h 1352550"/>
                <a:gd name="connsiteX417" fmla="*/ 968978 w 1333500"/>
                <a:gd name="connsiteY417" fmla="*/ 1001078 h 1352550"/>
                <a:gd name="connsiteX418" fmla="*/ 976789 w 1333500"/>
                <a:gd name="connsiteY418" fmla="*/ 1001840 h 1352550"/>
                <a:gd name="connsiteX419" fmla="*/ 980408 w 1333500"/>
                <a:gd name="connsiteY419" fmla="*/ 999744 h 1352550"/>
                <a:gd name="connsiteX420" fmla="*/ 977551 w 1333500"/>
                <a:gd name="connsiteY420" fmla="*/ 994029 h 1352550"/>
                <a:gd name="connsiteX421" fmla="*/ 979646 w 1333500"/>
                <a:gd name="connsiteY421" fmla="*/ 989743 h 1352550"/>
                <a:gd name="connsiteX422" fmla="*/ 982504 w 1333500"/>
                <a:gd name="connsiteY422" fmla="*/ 986123 h 1352550"/>
                <a:gd name="connsiteX423" fmla="*/ 989648 w 1333500"/>
                <a:gd name="connsiteY423" fmla="*/ 984028 h 1352550"/>
                <a:gd name="connsiteX424" fmla="*/ 993934 w 1333500"/>
                <a:gd name="connsiteY424" fmla="*/ 981170 h 1352550"/>
                <a:gd name="connsiteX425" fmla="*/ 997553 w 1333500"/>
                <a:gd name="connsiteY425" fmla="*/ 971931 h 1352550"/>
                <a:gd name="connsiteX426" fmla="*/ 1006983 w 1333500"/>
                <a:gd name="connsiteY426" fmla="*/ 966978 h 1352550"/>
                <a:gd name="connsiteX427" fmla="*/ 1007555 w 1333500"/>
                <a:gd name="connsiteY427" fmla="*/ 966311 h 1352550"/>
                <a:gd name="connsiteX428" fmla="*/ 1008983 w 1333500"/>
                <a:gd name="connsiteY428" fmla="*/ 969836 h 1352550"/>
                <a:gd name="connsiteX429" fmla="*/ 1018223 w 1333500"/>
                <a:gd name="connsiteY429" fmla="*/ 971550 h 1352550"/>
                <a:gd name="connsiteX430" fmla="*/ 1029176 w 1333500"/>
                <a:gd name="connsiteY430" fmla="*/ 972598 h 1352550"/>
                <a:gd name="connsiteX431" fmla="*/ 1037368 w 1333500"/>
                <a:gd name="connsiteY431" fmla="*/ 974788 h 1352550"/>
                <a:gd name="connsiteX432" fmla="*/ 1050131 w 1333500"/>
                <a:gd name="connsiteY432" fmla="*/ 973074 h 1352550"/>
                <a:gd name="connsiteX433" fmla="*/ 1063276 w 1333500"/>
                <a:gd name="connsiteY433" fmla="*/ 975170 h 1352550"/>
                <a:gd name="connsiteX434" fmla="*/ 1076706 w 1333500"/>
                <a:gd name="connsiteY434" fmla="*/ 972693 h 1352550"/>
                <a:gd name="connsiteX435" fmla="*/ 1087660 w 1333500"/>
                <a:gd name="connsiteY435" fmla="*/ 973074 h 1352550"/>
                <a:gd name="connsiteX436" fmla="*/ 1088803 w 1333500"/>
                <a:gd name="connsiteY436" fmla="*/ 963454 h 1352550"/>
                <a:gd name="connsiteX437" fmla="*/ 1093756 w 1333500"/>
                <a:gd name="connsiteY437" fmla="*/ 956024 h 1352550"/>
                <a:gd name="connsiteX438" fmla="*/ 1095089 w 1333500"/>
                <a:gd name="connsiteY438" fmla="*/ 951452 h 1352550"/>
                <a:gd name="connsiteX439" fmla="*/ 1102519 w 1333500"/>
                <a:gd name="connsiteY439" fmla="*/ 951738 h 1352550"/>
                <a:gd name="connsiteX440" fmla="*/ 1106805 w 1333500"/>
                <a:gd name="connsiteY440" fmla="*/ 945356 h 1352550"/>
                <a:gd name="connsiteX441" fmla="*/ 1119664 w 1333500"/>
                <a:gd name="connsiteY441" fmla="*/ 940784 h 1352550"/>
                <a:gd name="connsiteX442" fmla="*/ 1121378 w 1333500"/>
                <a:gd name="connsiteY442" fmla="*/ 933355 h 1352550"/>
                <a:gd name="connsiteX443" fmla="*/ 1117092 w 1333500"/>
                <a:gd name="connsiteY443" fmla="*/ 929069 h 1352550"/>
                <a:gd name="connsiteX444" fmla="*/ 1120235 w 1333500"/>
                <a:gd name="connsiteY444" fmla="*/ 926878 h 1352550"/>
                <a:gd name="connsiteX445" fmla="*/ 1121664 w 1333500"/>
                <a:gd name="connsiteY445" fmla="*/ 920877 h 1352550"/>
                <a:gd name="connsiteX446" fmla="*/ 1121378 w 1333500"/>
                <a:gd name="connsiteY446" fmla="*/ 914114 h 1352550"/>
                <a:gd name="connsiteX447" fmla="*/ 1121283 w 1333500"/>
                <a:gd name="connsiteY447" fmla="*/ 913448 h 1352550"/>
                <a:gd name="connsiteX448" fmla="*/ 1129856 w 1333500"/>
                <a:gd name="connsiteY448" fmla="*/ 904875 h 1352550"/>
                <a:gd name="connsiteX449" fmla="*/ 1134142 w 1333500"/>
                <a:gd name="connsiteY449" fmla="*/ 903827 h 1352550"/>
                <a:gd name="connsiteX450" fmla="*/ 1142619 w 1333500"/>
                <a:gd name="connsiteY450" fmla="*/ 892874 h 1352550"/>
                <a:gd name="connsiteX451" fmla="*/ 1142619 w 1333500"/>
                <a:gd name="connsiteY451" fmla="*/ 882491 h 1352550"/>
                <a:gd name="connsiteX452" fmla="*/ 1148334 w 1333500"/>
                <a:gd name="connsiteY452" fmla="*/ 874681 h 1352550"/>
                <a:gd name="connsiteX453" fmla="*/ 1153287 w 1333500"/>
                <a:gd name="connsiteY453" fmla="*/ 866489 h 1352550"/>
                <a:gd name="connsiteX454" fmla="*/ 1156430 w 1333500"/>
                <a:gd name="connsiteY454" fmla="*/ 858679 h 1352550"/>
                <a:gd name="connsiteX455" fmla="*/ 1161860 w 1333500"/>
                <a:gd name="connsiteY455" fmla="*/ 855821 h 1352550"/>
                <a:gd name="connsiteX456" fmla="*/ 1165384 w 1333500"/>
                <a:gd name="connsiteY456" fmla="*/ 817150 h 1352550"/>
                <a:gd name="connsiteX457" fmla="*/ 1165765 w 1333500"/>
                <a:gd name="connsiteY457" fmla="*/ 817055 h 1352550"/>
                <a:gd name="connsiteX458" fmla="*/ 1182053 w 1333500"/>
                <a:gd name="connsiteY458" fmla="*/ 785432 h 1352550"/>
                <a:gd name="connsiteX459" fmla="*/ 1183958 w 1333500"/>
                <a:gd name="connsiteY459" fmla="*/ 757333 h 1352550"/>
                <a:gd name="connsiteX460" fmla="*/ 1192721 w 1333500"/>
                <a:gd name="connsiteY460" fmla="*/ 725043 h 1352550"/>
                <a:gd name="connsiteX461" fmla="*/ 1189196 w 1333500"/>
                <a:gd name="connsiteY461" fmla="*/ 691610 h 1352550"/>
                <a:gd name="connsiteX462" fmla="*/ 1192721 w 1333500"/>
                <a:gd name="connsiteY462" fmla="*/ 653225 h 1352550"/>
                <a:gd name="connsiteX463" fmla="*/ 1198150 w 1333500"/>
                <a:gd name="connsiteY463" fmla="*/ 643985 h 1352550"/>
                <a:gd name="connsiteX464" fmla="*/ 1196340 w 1333500"/>
                <a:gd name="connsiteY464" fmla="*/ 637223 h 1352550"/>
                <a:gd name="connsiteX465" fmla="*/ 1203770 w 1333500"/>
                <a:gd name="connsiteY465" fmla="*/ 629793 h 1352550"/>
                <a:gd name="connsiteX466" fmla="*/ 1203770 w 1333500"/>
                <a:gd name="connsiteY466" fmla="*/ 619411 h 1352550"/>
                <a:gd name="connsiteX467" fmla="*/ 1210532 w 1333500"/>
                <a:gd name="connsiteY467" fmla="*/ 621316 h 1352550"/>
                <a:gd name="connsiteX468" fmla="*/ 1210532 w 1333500"/>
                <a:gd name="connsiteY468" fmla="*/ 628364 h 1352550"/>
                <a:gd name="connsiteX469" fmla="*/ 1217962 w 1333500"/>
                <a:gd name="connsiteY469" fmla="*/ 628364 h 1352550"/>
                <a:gd name="connsiteX470" fmla="*/ 1239298 w 1333500"/>
                <a:gd name="connsiteY470" fmla="*/ 600265 h 1352550"/>
                <a:gd name="connsiteX471" fmla="*/ 1249966 w 1333500"/>
                <a:gd name="connsiteY471" fmla="*/ 580739 h 1352550"/>
                <a:gd name="connsiteX472" fmla="*/ 1250252 w 1333500"/>
                <a:gd name="connsiteY472" fmla="*/ 580263 h 1352550"/>
                <a:gd name="connsiteX473" fmla="*/ 1271968 w 1333500"/>
                <a:gd name="connsiteY473" fmla="*/ 546926 h 1352550"/>
                <a:gd name="connsiteX474" fmla="*/ 1284446 w 1333500"/>
                <a:gd name="connsiteY474" fmla="*/ 538163 h 1352550"/>
                <a:gd name="connsiteX475" fmla="*/ 1284351 w 1333500"/>
                <a:gd name="connsiteY475" fmla="*/ 538448 h 1352550"/>
                <a:gd name="connsiteX476" fmla="*/ 1307878 w 1333500"/>
                <a:gd name="connsiteY476" fmla="*/ 513683 h 1352550"/>
                <a:gd name="connsiteX477" fmla="*/ 1331119 w 1333500"/>
                <a:gd name="connsiteY477" fmla="*/ 482060 h 1352550"/>
                <a:gd name="connsiteX478" fmla="*/ 1331595 w 1333500"/>
                <a:gd name="connsiteY478" fmla="*/ 480727 h 1352550"/>
                <a:gd name="connsiteX479" fmla="*/ 1337977 w 1333500"/>
                <a:gd name="connsiteY479" fmla="*/ 458724 h 1352550"/>
                <a:gd name="connsiteX480" fmla="*/ 1342263 w 1333500"/>
                <a:gd name="connsiteY480" fmla="*/ 434912 h 1352550"/>
                <a:gd name="connsiteX481" fmla="*/ 1342168 w 1333500"/>
                <a:gd name="connsiteY481" fmla="*/ 436055 h 1352550"/>
                <a:gd name="connsiteX482" fmla="*/ 1019365 w 1333500"/>
                <a:gd name="connsiteY482" fmla="*/ 266795 h 1352550"/>
                <a:gd name="connsiteX483" fmla="*/ 1022795 w 1333500"/>
                <a:gd name="connsiteY483" fmla="*/ 261461 h 1352550"/>
                <a:gd name="connsiteX484" fmla="*/ 1024700 w 1333500"/>
                <a:gd name="connsiteY484" fmla="*/ 252698 h 1352550"/>
                <a:gd name="connsiteX485" fmla="*/ 1019270 w 1333500"/>
                <a:gd name="connsiteY485" fmla="*/ 250793 h 1352550"/>
                <a:gd name="connsiteX486" fmla="*/ 1012317 w 1333500"/>
                <a:gd name="connsiteY486" fmla="*/ 261556 h 1352550"/>
                <a:gd name="connsiteX487" fmla="*/ 1013841 w 1333500"/>
                <a:gd name="connsiteY487" fmla="*/ 266891 h 1352550"/>
                <a:gd name="connsiteX488" fmla="*/ 1019365 w 1333500"/>
                <a:gd name="connsiteY488" fmla="*/ 266891 h 1352550"/>
                <a:gd name="connsiteX489" fmla="*/ 802767 w 1333500"/>
                <a:gd name="connsiteY489" fmla="*/ 168116 h 1352550"/>
                <a:gd name="connsiteX490" fmla="*/ 806196 w 1333500"/>
                <a:gd name="connsiteY490" fmla="*/ 176879 h 1352550"/>
                <a:gd name="connsiteX491" fmla="*/ 820484 w 1333500"/>
                <a:gd name="connsiteY491" fmla="*/ 173069 h 1352550"/>
                <a:gd name="connsiteX492" fmla="*/ 820484 w 1333500"/>
                <a:gd name="connsiteY492" fmla="*/ 164306 h 1352550"/>
                <a:gd name="connsiteX493" fmla="*/ 808196 w 1333500"/>
                <a:gd name="connsiteY493" fmla="*/ 162782 h 1352550"/>
                <a:gd name="connsiteX494" fmla="*/ 802767 w 1333500"/>
                <a:gd name="connsiteY494" fmla="*/ 168116 h 1352550"/>
                <a:gd name="connsiteX495" fmla="*/ 786575 w 1333500"/>
                <a:gd name="connsiteY495" fmla="*/ 201549 h 1352550"/>
                <a:gd name="connsiteX496" fmla="*/ 783146 w 1333500"/>
                <a:gd name="connsiteY496" fmla="*/ 196215 h 1352550"/>
                <a:gd name="connsiteX497" fmla="*/ 777716 w 1333500"/>
                <a:gd name="connsiteY497" fmla="*/ 204978 h 1352550"/>
                <a:gd name="connsiteX498" fmla="*/ 786575 w 1333500"/>
                <a:gd name="connsiteY498" fmla="*/ 201549 h 1352550"/>
                <a:gd name="connsiteX499" fmla="*/ 793909 w 1333500"/>
                <a:gd name="connsiteY499" fmla="*/ 194310 h 1352550"/>
                <a:gd name="connsiteX500" fmla="*/ 790480 w 1333500"/>
                <a:gd name="connsiteY500" fmla="*/ 211836 h 1352550"/>
                <a:gd name="connsiteX501" fmla="*/ 800862 w 1333500"/>
                <a:gd name="connsiteY501" fmla="*/ 231267 h 1352550"/>
                <a:gd name="connsiteX502" fmla="*/ 824484 w 1333500"/>
                <a:gd name="connsiteY502" fmla="*/ 236601 h 1352550"/>
                <a:gd name="connsiteX503" fmla="*/ 847630 w 1333500"/>
                <a:gd name="connsiteY503" fmla="*/ 225933 h 1352550"/>
                <a:gd name="connsiteX504" fmla="*/ 867347 w 1333500"/>
                <a:gd name="connsiteY504" fmla="*/ 204978 h 1352550"/>
                <a:gd name="connsiteX505" fmla="*/ 865346 w 1333500"/>
                <a:gd name="connsiteY505" fmla="*/ 183737 h 1352550"/>
                <a:gd name="connsiteX506" fmla="*/ 849535 w 1333500"/>
                <a:gd name="connsiteY506" fmla="*/ 178403 h 1352550"/>
                <a:gd name="connsiteX507" fmla="*/ 825913 w 1333500"/>
                <a:gd name="connsiteY507" fmla="*/ 185642 h 1352550"/>
                <a:gd name="connsiteX508" fmla="*/ 802672 w 1333500"/>
                <a:gd name="connsiteY508" fmla="*/ 185642 h 1352550"/>
                <a:gd name="connsiteX509" fmla="*/ 793909 w 1333500"/>
                <a:gd name="connsiteY509" fmla="*/ 194310 h 1352550"/>
                <a:gd name="connsiteX510" fmla="*/ 763334 w 1333500"/>
                <a:gd name="connsiteY510" fmla="*/ 206597 h 1352550"/>
                <a:gd name="connsiteX511" fmla="*/ 755999 w 1333500"/>
                <a:gd name="connsiteY511" fmla="*/ 215741 h 1352550"/>
                <a:gd name="connsiteX512" fmla="*/ 759905 w 1333500"/>
                <a:gd name="connsiteY512" fmla="*/ 224504 h 1352550"/>
                <a:gd name="connsiteX513" fmla="*/ 774192 w 1333500"/>
                <a:gd name="connsiteY513" fmla="*/ 208598 h 1352550"/>
                <a:gd name="connsiteX514" fmla="*/ 766858 w 1333500"/>
                <a:gd name="connsiteY514" fmla="*/ 206693 h 1352550"/>
                <a:gd name="connsiteX515" fmla="*/ 772287 w 1333500"/>
                <a:gd name="connsiteY515" fmla="*/ 199835 h 1352550"/>
                <a:gd name="connsiteX516" fmla="*/ 763334 w 1333500"/>
                <a:gd name="connsiteY516" fmla="*/ 206597 h 1352550"/>
                <a:gd name="connsiteX517" fmla="*/ 770668 w 1333500"/>
                <a:gd name="connsiteY517" fmla="*/ 236601 h 1352550"/>
                <a:gd name="connsiteX518" fmla="*/ 770668 w 1333500"/>
                <a:gd name="connsiteY518" fmla="*/ 234696 h 1352550"/>
                <a:gd name="connsiteX519" fmla="*/ 774192 w 1333500"/>
                <a:gd name="connsiteY519" fmla="*/ 234696 h 1352550"/>
                <a:gd name="connsiteX520" fmla="*/ 774192 w 1333500"/>
                <a:gd name="connsiteY520" fmla="*/ 231267 h 1352550"/>
                <a:gd name="connsiteX521" fmla="*/ 775716 w 1333500"/>
                <a:gd name="connsiteY521" fmla="*/ 229743 h 1352550"/>
                <a:gd name="connsiteX522" fmla="*/ 772287 w 1333500"/>
                <a:gd name="connsiteY522" fmla="*/ 229743 h 1352550"/>
                <a:gd name="connsiteX523" fmla="*/ 765334 w 1333500"/>
                <a:gd name="connsiteY523" fmla="*/ 227838 h 1352550"/>
                <a:gd name="connsiteX524" fmla="*/ 763429 w 1333500"/>
                <a:gd name="connsiteY524" fmla="*/ 229743 h 1352550"/>
                <a:gd name="connsiteX525" fmla="*/ 760000 w 1333500"/>
                <a:gd name="connsiteY525" fmla="*/ 229743 h 1352550"/>
                <a:gd name="connsiteX526" fmla="*/ 763429 w 1333500"/>
                <a:gd name="connsiteY526" fmla="*/ 236601 h 1352550"/>
                <a:gd name="connsiteX527" fmla="*/ 770668 w 1333500"/>
                <a:gd name="connsiteY527" fmla="*/ 236601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</a:cxnLst>
              <a:rect l="l" t="t" r="r" b="b"/>
              <a:pathLst>
                <a:path w="1333500" h="1352550">
                  <a:moveTo>
                    <a:pt x="1342168" y="436055"/>
                  </a:moveTo>
                  <a:lnTo>
                    <a:pt x="1338358" y="397097"/>
                  </a:lnTo>
                  <a:lnTo>
                    <a:pt x="1336358" y="377666"/>
                  </a:lnTo>
                  <a:lnTo>
                    <a:pt x="1322070" y="353187"/>
                  </a:lnTo>
                  <a:lnTo>
                    <a:pt x="1297019" y="344043"/>
                  </a:lnTo>
                  <a:lnTo>
                    <a:pt x="1272064" y="340614"/>
                  </a:lnTo>
                  <a:lnTo>
                    <a:pt x="1254347" y="335185"/>
                  </a:lnTo>
                  <a:cubicBezTo>
                    <a:pt x="1254347" y="335185"/>
                    <a:pt x="1254062" y="336137"/>
                    <a:pt x="1252442" y="334709"/>
                  </a:cubicBezTo>
                  <a:cubicBezTo>
                    <a:pt x="1243489" y="326326"/>
                    <a:pt x="1213580" y="298228"/>
                    <a:pt x="1213580" y="298228"/>
                  </a:cubicBezTo>
                  <a:lnTo>
                    <a:pt x="1165289" y="275368"/>
                  </a:lnTo>
                  <a:lnTo>
                    <a:pt x="1143572" y="266700"/>
                  </a:lnTo>
                  <a:lnTo>
                    <a:pt x="1132808" y="270129"/>
                  </a:lnTo>
                  <a:lnTo>
                    <a:pt x="1125855" y="268224"/>
                  </a:lnTo>
                  <a:lnTo>
                    <a:pt x="1122045" y="270129"/>
                  </a:lnTo>
                  <a:lnTo>
                    <a:pt x="1118521" y="272034"/>
                  </a:lnTo>
                  <a:lnTo>
                    <a:pt x="1114997" y="280797"/>
                  </a:lnTo>
                  <a:lnTo>
                    <a:pt x="1114425" y="280797"/>
                  </a:lnTo>
                  <a:lnTo>
                    <a:pt x="1115854" y="272320"/>
                  </a:lnTo>
                  <a:lnTo>
                    <a:pt x="1100233" y="268415"/>
                  </a:lnTo>
                  <a:lnTo>
                    <a:pt x="1100328" y="267081"/>
                  </a:lnTo>
                  <a:lnTo>
                    <a:pt x="1082135" y="263652"/>
                  </a:lnTo>
                  <a:lnTo>
                    <a:pt x="1050036" y="254889"/>
                  </a:lnTo>
                  <a:lnTo>
                    <a:pt x="1037273" y="258318"/>
                  </a:lnTo>
                  <a:lnTo>
                    <a:pt x="1026890" y="268986"/>
                  </a:lnTo>
                  <a:lnTo>
                    <a:pt x="1014127" y="270891"/>
                  </a:lnTo>
                  <a:lnTo>
                    <a:pt x="1001744" y="279654"/>
                  </a:lnTo>
                  <a:lnTo>
                    <a:pt x="1008698" y="251365"/>
                  </a:lnTo>
                  <a:lnTo>
                    <a:pt x="1003268" y="238792"/>
                  </a:lnTo>
                  <a:lnTo>
                    <a:pt x="996315" y="226600"/>
                  </a:lnTo>
                  <a:lnTo>
                    <a:pt x="988981" y="219361"/>
                  </a:lnTo>
                  <a:lnTo>
                    <a:pt x="976598" y="224695"/>
                  </a:lnTo>
                  <a:lnTo>
                    <a:pt x="965740" y="217837"/>
                  </a:lnTo>
                  <a:lnTo>
                    <a:pt x="957739" y="210979"/>
                  </a:lnTo>
                  <a:lnTo>
                    <a:pt x="956882" y="210598"/>
                  </a:lnTo>
                  <a:lnTo>
                    <a:pt x="957072" y="211931"/>
                  </a:lnTo>
                  <a:lnTo>
                    <a:pt x="937355" y="208502"/>
                  </a:lnTo>
                  <a:lnTo>
                    <a:pt x="899446" y="187166"/>
                  </a:lnTo>
                  <a:lnTo>
                    <a:pt x="881634" y="201644"/>
                  </a:lnTo>
                  <a:lnTo>
                    <a:pt x="872776" y="226028"/>
                  </a:lnTo>
                  <a:lnTo>
                    <a:pt x="856583" y="231362"/>
                  </a:lnTo>
                  <a:lnTo>
                    <a:pt x="842296" y="248888"/>
                  </a:lnTo>
                  <a:lnTo>
                    <a:pt x="829913" y="291560"/>
                  </a:lnTo>
                  <a:lnTo>
                    <a:pt x="831437" y="248888"/>
                  </a:lnTo>
                  <a:lnTo>
                    <a:pt x="795528" y="245459"/>
                  </a:lnTo>
                  <a:lnTo>
                    <a:pt x="792099" y="264890"/>
                  </a:lnTo>
                  <a:lnTo>
                    <a:pt x="786670" y="243935"/>
                  </a:lnTo>
                  <a:lnTo>
                    <a:pt x="765429" y="240125"/>
                  </a:lnTo>
                  <a:lnTo>
                    <a:pt x="752665" y="234791"/>
                  </a:lnTo>
                  <a:lnTo>
                    <a:pt x="749237" y="231362"/>
                  </a:lnTo>
                  <a:lnTo>
                    <a:pt x="745808" y="233267"/>
                  </a:lnTo>
                  <a:lnTo>
                    <a:pt x="745808" y="236696"/>
                  </a:lnTo>
                  <a:lnTo>
                    <a:pt x="743807" y="245459"/>
                  </a:lnTo>
                  <a:lnTo>
                    <a:pt x="743807" y="254222"/>
                  </a:lnTo>
                  <a:lnTo>
                    <a:pt x="745808" y="273653"/>
                  </a:lnTo>
                  <a:lnTo>
                    <a:pt x="740378" y="258032"/>
                  </a:lnTo>
                  <a:lnTo>
                    <a:pt x="733044" y="247364"/>
                  </a:lnTo>
                  <a:lnTo>
                    <a:pt x="723900" y="241935"/>
                  </a:lnTo>
                  <a:lnTo>
                    <a:pt x="718471" y="241935"/>
                  </a:lnTo>
                  <a:lnTo>
                    <a:pt x="707612" y="243840"/>
                  </a:lnTo>
                  <a:lnTo>
                    <a:pt x="698754" y="243840"/>
                  </a:lnTo>
                  <a:lnTo>
                    <a:pt x="720376" y="236601"/>
                  </a:lnTo>
                  <a:lnTo>
                    <a:pt x="729329" y="231267"/>
                  </a:lnTo>
                  <a:lnTo>
                    <a:pt x="737997" y="225552"/>
                  </a:lnTo>
                  <a:lnTo>
                    <a:pt x="743522" y="220885"/>
                  </a:lnTo>
                  <a:lnTo>
                    <a:pt x="766763" y="192691"/>
                  </a:lnTo>
                  <a:lnTo>
                    <a:pt x="786575" y="177070"/>
                  </a:lnTo>
                  <a:lnTo>
                    <a:pt x="793909" y="164497"/>
                  </a:lnTo>
                  <a:lnTo>
                    <a:pt x="815245" y="141637"/>
                  </a:lnTo>
                  <a:lnTo>
                    <a:pt x="810197" y="116872"/>
                  </a:lnTo>
                  <a:lnTo>
                    <a:pt x="795433" y="101251"/>
                  </a:lnTo>
                  <a:lnTo>
                    <a:pt x="790385" y="85249"/>
                  </a:lnTo>
                  <a:lnTo>
                    <a:pt x="768668" y="34195"/>
                  </a:lnTo>
                  <a:lnTo>
                    <a:pt x="759714" y="25432"/>
                  </a:lnTo>
                  <a:lnTo>
                    <a:pt x="754285" y="30385"/>
                  </a:lnTo>
                  <a:lnTo>
                    <a:pt x="721709" y="92202"/>
                  </a:lnTo>
                  <a:lnTo>
                    <a:pt x="707327" y="101346"/>
                  </a:lnTo>
                  <a:lnTo>
                    <a:pt x="689515" y="97536"/>
                  </a:lnTo>
                  <a:lnTo>
                    <a:pt x="666274" y="99441"/>
                  </a:lnTo>
                  <a:lnTo>
                    <a:pt x="653510" y="94107"/>
                  </a:lnTo>
                  <a:lnTo>
                    <a:pt x="646557" y="101346"/>
                  </a:lnTo>
                  <a:lnTo>
                    <a:pt x="645033" y="101156"/>
                  </a:lnTo>
                  <a:lnTo>
                    <a:pt x="630746" y="92012"/>
                  </a:lnTo>
                  <a:lnTo>
                    <a:pt x="605600" y="99251"/>
                  </a:lnTo>
                  <a:lnTo>
                    <a:pt x="603695" y="113348"/>
                  </a:lnTo>
                  <a:lnTo>
                    <a:pt x="578644" y="118682"/>
                  </a:lnTo>
                  <a:lnTo>
                    <a:pt x="564356" y="115253"/>
                  </a:lnTo>
                  <a:lnTo>
                    <a:pt x="532257" y="129350"/>
                  </a:lnTo>
                  <a:lnTo>
                    <a:pt x="521399" y="129350"/>
                  </a:lnTo>
                  <a:lnTo>
                    <a:pt x="507111" y="139637"/>
                  </a:lnTo>
                  <a:lnTo>
                    <a:pt x="506921" y="137827"/>
                  </a:lnTo>
                  <a:lnTo>
                    <a:pt x="478250" y="121825"/>
                  </a:lnTo>
                  <a:lnTo>
                    <a:pt x="469297" y="100775"/>
                  </a:lnTo>
                  <a:lnTo>
                    <a:pt x="467392" y="79439"/>
                  </a:lnTo>
                  <a:lnTo>
                    <a:pt x="478250" y="54673"/>
                  </a:lnTo>
                  <a:lnTo>
                    <a:pt x="476345" y="40577"/>
                  </a:lnTo>
                  <a:lnTo>
                    <a:pt x="472821" y="29908"/>
                  </a:lnTo>
                  <a:lnTo>
                    <a:pt x="465487" y="19622"/>
                  </a:lnTo>
                  <a:lnTo>
                    <a:pt x="463963" y="3524"/>
                  </a:lnTo>
                  <a:lnTo>
                    <a:pt x="445770" y="0"/>
                  </a:lnTo>
                  <a:lnTo>
                    <a:pt x="436817" y="19431"/>
                  </a:lnTo>
                  <a:lnTo>
                    <a:pt x="419005" y="26289"/>
                  </a:lnTo>
                  <a:lnTo>
                    <a:pt x="408146" y="38862"/>
                  </a:lnTo>
                  <a:lnTo>
                    <a:pt x="377476" y="42291"/>
                  </a:lnTo>
                  <a:lnTo>
                    <a:pt x="355854" y="54483"/>
                  </a:lnTo>
                  <a:lnTo>
                    <a:pt x="330994" y="47625"/>
                  </a:lnTo>
                  <a:lnTo>
                    <a:pt x="312801" y="38862"/>
                  </a:lnTo>
                  <a:lnTo>
                    <a:pt x="307372" y="49149"/>
                  </a:lnTo>
                  <a:lnTo>
                    <a:pt x="321755" y="61722"/>
                  </a:lnTo>
                  <a:lnTo>
                    <a:pt x="325565" y="72390"/>
                  </a:lnTo>
                  <a:lnTo>
                    <a:pt x="318230" y="86487"/>
                  </a:lnTo>
                  <a:lnTo>
                    <a:pt x="329089" y="105918"/>
                  </a:lnTo>
                  <a:lnTo>
                    <a:pt x="348806" y="112776"/>
                  </a:lnTo>
                  <a:lnTo>
                    <a:pt x="350711" y="114681"/>
                  </a:lnTo>
                  <a:lnTo>
                    <a:pt x="349472" y="115062"/>
                  </a:lnTo>
                  <a:lnTo>
                    <a:pt x="331661" y="121825"/>
                  </a:lnTo>
                  <a:lnTo>
                    <a:pt x="311753" y="136112"/>
                  </a:lnTo>
                  <a:lnTo>
                    <a:pt x="284798" y="150305"/>
                  </a:lnTo>
                  <a:lnTo>
                    <a:pt x="261652" y="157353"/>
                  </a:lnTo>
                  <a:lnTo>
                    <a:pt x="241935" y="157353"/>
                  </a:lnTo>
                  <a:lnTo>
                    <a:pt x="223838" y="146780"/>
                  </a:lnTo>
                  <a:lnTo>
                    <a:pt x="223838" y="125444"/>
                  </a:lnTo>
                  <a:lnTo>
                    <a:pt x="209550" y="115157"/>
                  </a:lnTo>
                  <a:lnTo>
                    <a:pt x="195358" y="124111"/>
                  </a:lnTo>
                  <a:lnTo>
                    <a:pt x="182880" y="120491"/>
                  </a:lnTo>
                  <a:lnTo>
                    <a:pt x="178975" y="129350"/>
                  </a:lnTo>
                  <a:lnTo>
                    <a:pt x="168688" y="134684"/>
                  </a:lnTo>
                  <a:lnTo>
                    <a:pt x="157639" y="125444"/>
                  </a:lnTo>
                  <a:lnTo>
                    <a:pt x="127064" y="132493"/>
                  </a:lnTo>
                  <a:lnTo>
                    <a:pt x="130683" y="150209"/>
                  </a:lnTo>
                  <a:lnTo>
                    <a:pt x="148781" y="153829"/>
                  </a:lnTo>
                  <a:lnTo>
                    <a:pt x="148781" y="166211"/>
                  </a:lnTo>
                  <a:lnTo>
                    <a:pt x="123920" y="171545"/>
                  </a:lnTo>
                  <a:lnTo>
                    <a:pt x="123920" y="204883"/>
                  </a:lnTo>
                  <a:lnTo>
                    <a:pt x="134207" y="215551"/>
                  </a:lnTo>
                  <a:lnTo>
                    <a:pt x="141637" y="224409"/>
                  </a:lnTo>
                  <a:lnTo>
                    <a:pt x="123825" y="339185"/>
                  </a:lnTo>
                  <a:lnTo>
                    <a:pt x="116396" y="333851"/>
                  </a:lnTo>
                  <a:lnTo>
                    <a:pt x="111062" y="340614"/>
                  </a:lnTo>
                  <a:lnTo>
                    <a:pt x="98584" y="335280"/>
                  </a:lnTo>
                  <a:lnTo>
                    <a:pt x="91154" y="345948"/>
                  </a:lnTo>
                  <a:lnTo>
                    <a:pt x="62865" y="353473"/>
                  </a:lnTo>
                  <a:lnTo>
                    <a:pt x="50387" y="362045"/>
                  </a:lnTo>
                  <a:lnTo>
                    <a:pt x="30861" y="377666"/>
                  </a:lnTo>
                  <a:lnTo>
                    <a:pt x="23336" y="404336"/>
                  </a:lnTo>
                  <a:lnTo>
                    <a:pt x="21241" y="422053"/>
                  </a:lnTo>
                  <a:lnTo>
                    <a:pt x="5715" y="438055"/>
                  </a:lnTo>
                  <a:lnTo>
                    <a:pt x="1810" y="455486"/>
                  </a:lnTo>
                  <a:lnTo>
                    <a:pt x="1619" y="455295"/>
                  </a:lnTo>
                  <a:lnTo>
                    <a:pt x="0" y="474726"/>
                  </a:lnTo>
                  <a:lnTo>
                    <a:pt x="10859" y="490823"/>
                  </a:lnTo>
                  <a:lnTo>
                    <a:pt x="17812" y="508445"/>
                  </a:lnTo>
                  <a:lnTo>
                    <a:pt x="30575" y="526066"/>
                  </a:lnTo>
                  <a:lnTo>
                    <a:pt x="48387" y="533305"/>
                  </a:lnTo>
                  <a:lnTo>
                    <a:pt x="66199" y="548926"/>
                  </a:lnTo>
                  <a:lnTo>
                    <a:pt x="89821" y="547402"/>
                  </a:lnTo>
                  <a:lnTo>
                    <a:pt x="111062" y="531305"/>
                  </a:lnTo>
                  <a:lnTo>
                    <a:pt x="114586" y="577596"/>
                  </a:lnTo>
                  <a:lnTo>
                    <a:pt x="118491" y="586359"/>
                  </a:lnTo>
                  <a:lnTo>
                    <a:pt x="132779" y="582549"/>
                  </a:lnTo>
                  <a:lnTo>
                    <a:pt x="168688" y="575691"/>
                  </a:lnTo>
                  <a:lnTo>
                    <a:pt x="189929" y="579120"/>
                  </a:lnTo>
                  <a:lnTo>
                    <a:pt x="211550" y="563499"/>
                  </a:lnTo>
                  <a:lnTo>
                    <a:pt x="227743" y="558165"/>
                  </a:lnTo>
                  <a:lnTo>
                    <a:pt x="240125" y="545497"/>
                  </a:lnTo>
                  <a:lnTo>
                    <a:pt x="248793" y="540068"/>
                  </a:lnTo>
                  <a:lnTo>
                    <a:pt x="250889" y="538544"/>
                  </a:lnTo>
                  <a:lnTo>
                    <a:pt x="265176" y="529781"/>
                  </a:lnTo>
                  <a:lnTo>
                    <a:pt x="279464" y="529781"/>
                  </a:lnTo>
                  <a:lnTo>
                    <a:pt x="295656" y="533210"/>
                  </a:lnTo>
                  <a:lnTo>
                    <a:pt x="301085" y="547307"/>
                  </a:lnTo>
                  <a:lnTo>
                    <a:pt x="295656" y="557975"/>
                  </a:lnTo>
                  <a:lnTo>
                    <a:pt x="297180" y="577406"/>
                  </a:lnTo>
                  <a:lnTo>
                    <a:pt x="306419" y="598361"/>
                  </a:lnTo>
                  <a:lnTo>
                    <a:pt x="322231" y="605600"/>
                  </a:lnTo>
                  <a:lnTo>
                    <a:pt x="338423" y="619697"/>
                  </a:lnTo>
                  <a:lnTo>
                    <a:pt x="368903" y="628460"/>
                  </a:lnTo>
                  <a:lnTo>
                    <a:pt x="385096" y="625031"/>
                  </a:lnTo>
                  <a:lnTo>
                    <a:pt x="402908" y="637223"/>
                  </a:lnTo>
                  <a:lnTo>
                    <a:pt x="417195" y="639128"/>
                  </a:lnTo>
                  <a:lnTo>
                    <a:pt x="428054" y="647890"/>
                  </a:lnTo>
                  <a:lnTo>
                    <a:pt x="445865" y="649415"/>
                  </a:lnTo>
                  <a:lnTo>
                    <a:pt x="463963" y="658178"/>
                  </a:lnTo>
                  <a:cubicBezTo>
                    <a:pt x="463963" y="658178"/>
                    <a:pt x="463963" y="657415"/>
                    <a:pt x="464153" y="658654"/>
                  </a:cubicBezTo>
                  <a:cubicBezTo>
                    <a:pt x="464725" y="664178"/>
                    <a:pt x="466058" y="678942"/>
                    <a:pt x="466058" y="678942"/>
                  </a:cubicBezTo>
                  <a:lnTo>
                    <a:pt x="474631" y="681038"/>
                  </a:lnTo>
                  <a:lnTo>
                    <a:pt x="472535" y="689610"/>
                  </a:lnTo>
                  <a:lnTo>
                    <a:pt x="473583" y="700183"/>
                  </a:lnTo>
                  <a:lnTo>
                    <a:pt x="479965" y="707612"/>
                  </a:lnTo>
                  <a:lnTo>
                    <a:pt x="482060" y="733235"/>
                  </a:lnTo>
                  <a:lnTo>
                    <a:pt x="517208" y="734282"/>
                  </a:lnTo>
                  <a:lnTo>
                    <a:pt x="521494" y="737521"/>
                  </a:lnTo>
                  <a:lnTo>
                    <a:pt x="545973" y="738569"/>
                  </a:lnTo>
                  <a:lnTo>
                    <a:pt x="543878" y="760857"/>
                  </a:lnTo>
                  <a:lnTo>
                    <a:pt x="556641" y="765143"/>
                  </a:lnTo>
                  <a:lnTo>
                    <a:pt x="559689" y="766953"/>
                  </a:lnTo>
                  <a:lnTo>
                    <a:pt x="562928" y="779717"/>
                  </a:lnTo>
                  <a:lnTo>
                    <a:pt x="567214" y="788289"/>
                  </a:lnTo>
                  <a:lnTo>
                    <a:pt x="567976" y="797909"/>
                  </a:lnTo>
                  <a:lnTo>
                    <a:pt x="563690" y="803243"/>
                  </a:lnTo>
                  <a:lnTo>
                    <a:pt x="565785" y="811816"/>
                  </a:lnTo>
                  <a:lnTo>
                    <a:pt x="569024" y="814292"/>
                  </a:lnTo>
                  <a:lnTo>
                    <a:pt x="568262" y="823532"/>
                  </a:lnTo>
                  <a:lnTo>
                    <a:pt x="562928" y="826008"/>
                  </a:lnTo>
                  <a:lnTo>
                    <a:pt x="561499" y="837438"/>
                  </a:lnTo>
                  <a:lnTo>
                    <a:pt x="556451" y="846011"/>
                  </a:lnTo>
                  <a:lnTo>
                    <a:pt x="560356" y="850583"/>
                  </a:lnTo>
                  <a:lnTo>
                    <a:pt x="559308" y="855631"/>
                  </a:lnTo>
                  <a:lnTo>
                    <a:pt x="558260" y="859155"/>
                  </a:lnTo>
                  <a:lnTo>
                    <a:pt x="558641" y="873728"/>
                  </a:lnTo>
                  <a:lnTo>
                    <a:pt x="563594" y="881158"/>
                  </a:lnTo>
                  <a:lnTo>
                    <a:pt x="562832" y="904685"/>
                  </a:lnTo>
                  <a:lnTo>
                    <a:pt x="558546" y="906113"/>
                  </a:lnTo>
                  <a:lnTo>
                    <a:pt x="559594" y="923925"/>
                  </a:lnTo>
                  <a:lnTo>
                    <a:pt x="563880" y="930688"/>
                  </a:lnTo>
                  <a:lnTo>
                    <a:pt x="571024" y="927068"/>
                  </a:lnTo>
                  <a:lnTo>
                    <a:pt x="580930" y="929545"/>
                  </a:lnTo>
                  <a:lnTo>
                    <a:pt x="581978" y="935641"/>
                  </a:lnTo>
                  <a:lnTo>
                    <a:pt x="607219" y="935641"/>
                  </a:lnTo>
                  <a:lnTo>
                    <a:pt x="611886" y="928592"/>
                  </a:lnTo>
                  <a:lnTo>
                    <a:pt x="623602" y="927163"/>
                  </a:lnTo>
                  <a:lnTo>
                    <a:pt x="629698" y="933545"/>
                  </a:lnTo>
                  <a:lnTo>
                    <a:pt x="633317" y="938117"/>
                  </a:lnTo>
                  <a:lnTo>
                    <a:pt x="637604" y="951643"/>
                  </a:lnTo>
                  <a:lnTo>
                    <a:pt x="639318" y="953072"/>
                  </a:lnTo>
                  <a:lnTo>
                    <a:pt x="640366" y="968693"/>
                  </a:lnTo>
                  <a:lnTo>
                    <a:pt x="643985" y="979742"/>
                  </a:lnTo>
                  <a:lnTo>
                    <a:pt x="647890" y="985838"/>
                  </a:lnTo>
                  <a:lnTo>
                    <a:pt x="674561" y="984790"/>
                  </a:lnTo>
                  <a:lnTo>
                    <a:pt x="677799" y="991172"/>
                  </a:lnTo>
                  <a:lnTo>
                    <a:pt x="681228" y="991362"/>
                  </a:lnTo>
                  <a:lnTo>
                    <a:pt x="681990" y="997458"/>
                  </a:lnTo>
                  <a:lnTo>
                    <a:pt x="680180" y="999554"/>
                  </a:lnTo>
                  <a:lnTo>
                    <a:pt x="680942" y="1008412"/>
                  </a:lnTo>
                  <a:lnTo>
                    <a:pt x="678085" y="1012317"/>
                  </a:lnTo>
                  <a:lnTo>
                    <a:pt x="674846" y="1015556"/>
                  </a:lnTo>
                  <a:lnTo>
                    <a:pt x="673418" y="1019175"/>
                  </a:lnTo>
                  <a:lnTo>
                    <a:pt x="673799" y="1044416"/>
                  </a:lnTo>
                  <a:lnTo>
                    <a:pt x="673418" y="1054322"/>
                  </a:lnTo>
                  <a:lnTo>
                    <a:pt x="672656" y="1058609"/>
                  </a:lnTo>
                  <a:lnTo>
                    <a:pt x="670179" y="1061752"/>
                  </a:lnTo>
                  <a:lnTo>
                    <a:pt x="669131" y="1066038"/>
                  </a:lnTo>
                  <a:lnTo>
                    <a:pt x="672751" y="1074611"/>
                  </a:lnTo>
                  <a:lnTo>
                    <a:pt x="688372" y="1074611"/>
                  </a:lnTo>
                  <a:lnTo>
                    <a:pt x="692944" y="1076706"/>
                  </a:lnTo>
                  <a:lnTo>
                    <a:pt x="693706" y="1083755"/>
                  </a:lnTo>
                  <a:lnTo>
                    <a:pt x="698278" y="1085850"/>
                  </a:lnTo>
                  <a:lnTo>
                    <a:pt x="701135" y="1091565"/>
                  </a:lnTo>
                  <a:lnTo>
                    <a:pt x="701231" y="1091851"/>
                  </a:lnTo>
                  <a:lnTo>
                    <a:pt x="701421" y="1120045"/>
                  </a:lnTo>
                  <a:lnTo>
                    <a:pt x="701612" y="1120331"/>
                  </a:lnTo>
                  <a:lnTo>
                    <a:pt x="698373" y="1124236"/>
                  </a:lnTo>
                  <a:lnTo>
                    <a:pt x="690944" y="1125284"/>
                  </a:lnTo>
                  <a:lnTo>
                    <a:pt x="685800" y="1128332"/>
                  </a:lnTo>
                  <a:lnTo>
                    <a:pt x="680085" y="1130808"/>
                  </a:lnTo>
                  <a:lnTo>
                    <a:pt x="674084" y="1134713"/>
                  </a:lnTo>
                  <a:lnTo>
                    <a:pt x="667322" y="1136142"/>
                  </a:lnTo>
                  <a:lnTo>
                    <a:pt x="660940" y="1138238"/>
                  </a:lnTo>
                  <a:lnTo>
                    <a:pt x="657035" y="1144238"/>
                  </a:lnTo>
                  <a:lnTo>
                    <a:pt x="651320" y="1149572"/>
                  </a:lnTo>
                  <a:lnTo>
                    <a:pt x="645986" y="1154906"/>
                  </a:lnTo>
                  <a:lnTo>
                    <a:pt x="637794" y="1161669"/>
                  </a:lnTo>
                  <a:lnTo>
                    <a:pt x="630365" y="1168718"/>
                  </a:lnTo>
                  <a:lnTo>
                    <a:pt x="623983" y="1174433"/>
                  </a:lnTo>
                  <a:lnTo>
                    <a:pt x="619411" y="1179671"/>
                  </a:lnTo>
                  <a:lnTo>
                    <a:pt x="614077" y="1188911"/>
                  </a:lnTo>
                  <a:lnTo>
                    <a:pt x="610838" y="1194530"/>
                  </a:lnTo>
                  <a:lnTo>
                    <a:pt x="606933" y="1199864"/>
                  </a:lnTo>
                  <a:lnTo>
                    <a:pt x="603695" y="1204151"/>
                  </a:lnTo>
                  <a:lnTo>
                    <a:pt x="604742" y="1207389"/>
                  </a:lnTo>
                  <a:lnTo>
                    <a:pt x="600075" y="1209485"/>
                  </a:lnTo>
                  <a:lnTo>
                    <a:pt x="594074" y="1214438"/>
                  </a:lnTo>
                  <a:lnTo>
                    <a:pt x="589883" y="1219200"/>
                  </a:lnTo>
                  <a:lnTo>
                    <a:pt x="584264" y="1222439"/>
                  </a:lnTo>
                  <a:lnTo>
                    <a:pt x="585311" y="1227392"/>
                  </a:lnTo>
                  <a:lnTo>
                    <a:pt x="580358" y="1229868"/>
                  </a:lnTo>
                  <a:lnTo>
                    <a:pt x="579977" y="1234821"/>
                  </a:lnTo>
                  <a:lnTo>
                    <a:pt x="581025" y="1241203"/>
                  </a:lnTo>
                  <a:lnTo>
                    <a:pt x="587788" y="1241203"/>
                  </a:lnTo>
                  <a:lnTo>
                    <a:pt x="592074" y="1240441"/>
                  </a:lnTo>
                  <a:lnTo>
                    <a:pt x="593789" y="1237202"/>
                  </a:lnTo>
                  <a:lnTo>
                    <a:pt x="595217" y="1234059"/>
                  </a:lnTo>
                  <a:lnTo>
                    <a:pt x="599123" y="1233678"/>
                  </a:lnTo>
                  <a:lnTo>
                    <a:pt x="603695" y="1232916"/>
                  </a:lnTo>
                  <a:lnTo>
                    <a:pt x="608648" y="1233678"/>
                  </a:lnTo>
                  <a:lnTo>
                    <a:pt x="612934" y="1239298"/>
                  </a:lnTo>
                  <a:lnTo>
                    <a:pt x="617506" y="1244251"/>
                  </a:lnTo>
                  <a:lnTo>
                    <a:pt x="624935" y="1249585"/>
                  </a:lnTo>
                  <a:lnTo>
                    <a:pt x="628174" y="1254919"/>
                  </a:lnTo>
                  <a:lnTo>
                    <a:pt x="632079" y="1261682"/>
                  </a:lnTo>
                  <a:lnTo>
                    <a:pt x="636651" y="1263777"/>
                  </a:lnTo>
                  <a:lnTo>
                    <a:pt x="639794" y="1261301"/>
                  </a:lnTo>
                  <a:lnTo>
                    <a:pt x="644081" y="1260539"/>
                  </a:lnTo>
                  <a:lnTo>
                    <a:pt x="647224" y="1258062"/>
                  </a:lnTo>
                  <a:lnTo>
                    <a:pt x="650081" y="1263682"/>
                  </a:lnTo>
                  <a:lnTo>
                    <a:pt x="654653" y="1265492"/>
                  </a:lnTo>
                  <a:lnTo>
                    <a:pt x="658940" y="1269778"/>
                  </a:lnTo>
                  <a:lnTo>
                    <a:pt x="665321" y="1274350"/>
                  </a:lnTo>
                  <a:lnTo>
                    <a:pt x="671417" y="1276445"/>
                  </a:lnTo>
                  <a:lnTo>
                    <a:pt x="677799" y="1279303"/>
                  </a:lnTo>
                  <a:lnTo>
                    <a:pt x="683133" y="1282446"/>
                  </a:lnTo>
                  <a:lnTo>
                    <a:pt x="688848" y="1287018"/>
                  </a:lnTo>
                  <a:lnTo>
                    <a:pt x="694182" y="1292352"/>
                  </a:lnTo>
                  <a:lnTo>
                    <a:pt x="699516" y="1297305"/>
                  </a:lnTo>
                  <a:lnTo>
                    <a:pt x="703802" y="1303687"/>
                  </a:lnTo>
                  <a:lnTo>
                    <a:pt x="709136" y="1309402"/>
                  </a:lnTo>
                  <a:lnTo>
                    <a:pt x="714089" y="1315403"/>
                  </a:lnTo>
                  <a:lnTo>
                    <a:pt x="719709" y="1316831"/>
                  </a:lnTo>
                  <a:lnTo>
                    <a:pt x="722567" y="1319975"/>
                  </a:lnTo>
                  <a:lnTo>
                    <a:pt x="720757" y="1327023"/>
                  </a:lnTo>
                  <a:lnTo>
                    <a:pt x="715423" y="1328452"/>
                  </a:lnTo>
                  <a:lnTo>
                    <a:pt x="711899" y="1331690"/>
                  </a:lnTo>
                  <a:lnTo>
                    <a:pt x="708660" y="1335977"/>
                  </a:lnTo>
                  <a:lnTo>
                    <a:pt x="707612" y="1343406"/>
                  </a:lnTo>
                  <a:lnTo>
                    <a:pt x="709041" y="1350836"/>
                  </a:lnTo>
                  <a:lnTo>
                    <a:pt x="710089" y="1353693"/>
                  </a:lnTo>
                  <a:lnTo>
                    <a:pt x="713327" y="1357313"/>
                  </a:lnTo>
                  <a:lnTo>
                    <a:pt x="717613" y="1356265"/>
                  </a:lnTo>
                  <a:lnTo>
                    <a:pt x="719423" y="1351979"/>
                  </a:lnTo>
                  <a:lnTo>
                    <a:pt x="721519" y="1349502"/>
                  </a:lnTo>
                  <a:lnTo>
                    <a:pt x="722948" y="1345216"/>
                  </a:lnTo>
                  <a:lnTo>
                    <a:pt x="725043" y="1341311"/>
                  </a:lnTo>
                  <a:lnTo>
                    <a:pt x="728948" y="1340930"/>
                  </a:lnTo>
                  <a:lnTo>
                    <a:pt x="729329" y="1337024"/>
                  </a:lnTo>
                  <a:lnTo>
                    <a:pt x="733235" y="1334929"/>
                  </a:lnTo>
                  <a:lnTo>
                    <a:pt x="734663" y="1330357"/>
                  </a:lnTo>
                  <a:lnTo>
                    <a:pt x="737426" y="1327499"/>
                  </a:lnTo>
                  <a:lnTo>
                    <a:pt x="737807" y="1322927"/>
                  </a:lnTo>
                  <a:lnTo>
                    <a:pt x="737426" y="1317974"/>
                  </a:lnTo>
                  <a:lnTo>
                    <a:pt x="736759" y="1312736"/>
                  </a:lnTo>
                  <a:lnTo>
                    <a:pt x="736759" y="1307402"/>
                  </a:lnTo>
                  <a:lnTo>
                    <a:pt x="737807" y="1304163"/>
                  </a:lnTo>
                  <a:lnTo>
                    <a:pt x="738854" y="1300639"/>
                  </a:lnTo>
                  <a:lnTo>
                    <a:pt x="739616" y="1296734"/>
                  </a:lnTo>
                  <a:lnTo>
                    <a:pt x="742760" y="1295305"/>
                  </a:lnTo>
                  <a:lnTo>
                    <a:pt x="745236" y="1296734"/>
                  </a:lnTo>
                  <a:lnTo>
                    <a:pt x="744188" y="1303115"/>
                  </a:lnTo>
                  <a:lnTo>
                    <a:pt x="742093" y="1309116"/>
                  </a:lnTo>
                  <a:lnTo>
                    <a:pt x="740664" y="1314831"/>
                  </a:lnTo>
                  <a:lnTo>
                    <a:pt x="741045" y="1320832"/>
                  </a:lnTo>
                  <a:lnTo>
                    <a:pt x="745331" y="1321213"/>
                  </a:lnTo>
                  <a:lnTo>
                    <a:pt x="749237" y="1316641"/>
                  </a:lnTo>
                  <a:lnTo>
                    <a:pt x="751713" y="1310259"/>
                  </a:lnTo>
                  <a:lnTo>
                    <a:pt x="754571" y="1303877"/>
                  </a:lnTo>
                  <a:lnTo>
                    <a:pt x="757047" y="1301020"/>
                  </a:lnTo>
                  <a:lnTo>
                    <a:pt x="758857" y="1294638"/>
                  </a:lnTo>
                  <a:lnTo>
                    <a:pt x="762095" y="1290352"/>
                  </a:lnTo>
                  <a:lnTo>
                    <a:pt x="768477" y="1291114"/>
                  </a:lnTo>
                  <a:lnTo>
                    <a:pt x="770573" y="1287875"/>
                  </a:lnTo>
                  <a:lnTo>
                    <a:pt x="774192" y="1282922"/>
                  </a:lnTo>
                  <a:lnTo>
                    <a:pt x="778097" y="1280827"/>
                  </a:lnTo>
                  <a:lnTo>
                    <a:pt x="780574" y="1279398"/>
                  </a:lnTo>
                  <a:lnTo>
                    <a:pt x="783431" y="1276160"/>
                  </a:lnTo>
                  <a:lnTo>
                    <a:pt x="784479" y="1270064"/>
                  </a:lnTo>
                  <a:lnTo>
                    <a:pt x="787622" y="1265492"/>
                  </a:lnTo>
                  <a:lnTo>
                    <a:pt x="792956" y="1261586"/>
                  </a:lnTo>
                  <a:lnTo>
                    <a:pt x="792956" y="1262634"/>
                  </a:lnTo>
                  <a:lnTo>
                    <a:pt x="795052" y="1251966"/>
                  </a:lnTo>
                  <a:lnTo>
                    <a:pt x="798671" y="1248442"/>
                  </a:lnTo>
                  <a:lnTo>
                    <a:pt x="801910" y="1244537"/>
                  </a:lnTo>
                  <a:lnTo>
                    <a:pt x="800481" y="1239203"/>
                  </a:lnTo>
                  <a:lnTo>
                    <a:pt x="801910" y="1236059"/>
                  </a:lnTo>
                  <a:lnTo>
                    <a:pt x="805053" y="1232440"/>
                  </a:lnTo>
                  <a:lnTo>
                    <a:pt x="808958" y="1228535"/>
                  </a:lnTo>
                  <a:lnTo>
                    <a:pt x="812197" y="1226058"/>
                  </a:lnTo>
                  <a:lnTo>
                    <a:pt x="815340" y="1219962"/>
                  </a:lnTo>
                  <a:lnTo>
                    <a:pt x="817436" y="1215390"/>
                  </a:lnTo>
                  <a:lnTo>
                    <a:pt x="821055" y="1211485"/>
                  </a:lnTo>
                  <a:lnTo>
                    <a:pt x="825341" y="1209008"/>
                  </a:lnTo>
                  <a:lnTo>
                    <a:pt x="827151" y="1204055"/>
                  </a:lnTo>
                  <a:lnTo>
                    <a:pt x="830675" y="1198721"/>
                  </a:lnTo>
                  <a:lnTo>
                    <a:pt x="830485" y="1198531"/>
                  </a:lnTo>
                  <a:lnTo>
                    <a:pt x="833723" y="1195007"/>
                  </a:lnTo>
                  <a:lnTo>
                    <a:pt x="837629" y="1192816"/>
                  </a:lnTo>
                  <a:lnTo>
                    <a:pt x="840867" y="1192816"/>
                  </a:lnTo>
                  <a:lnTo>
                    <a:pt x="843344" y="1189673"/>
                  </a:lnTo>
                  <a:lnTo>
                    <a:pt x="846201" y="1185386"/>
                  </a:lnTo>
                  <a:lnTo>
                    <a:pt x="849440" y="1180433"/>
                  </a:lnTo>
                  <a:lnTo>
                    <a:pt x="854012" y="1179386"/>
                  </a:lnTo>
                  <a:lnTo>
                    <a:pt x="858965" y="1175099"/>
                  </a:lnTo>
                  <a:lnTo>
                    <a:pt x="863251" y="1172623"/>
                  </a:lnTo>
                  <a:lnTo>
                    <a:pt x="867537" y="1167384"/>
                  </a:lnTo>
                  <a:lnTo>
                    <a:pt x="867537" y="1147477"/>
                  </a:lnTo>
                  <a:lnTo>
                    <a:pt x="870013" y="1144238"/>
                  </a:lnTo>
                  <a:lnTo>
                    <a:pt x="871061" y="1127855"/>
                  </a:lnTo>
                  <a:lnTo>
                    <a:pt x="866775" y="1126046"/>
                  </a:lnTo>
                  <a:lnTo>
                    <a:pt x="866775" y="1119283"/>
                  </a:lnTo>
                  <a:lnTo>
                    <a:pt x="871061" y="1116044"/>
                  </a:lnTo>
                  <a:lnTo>
                    <a:pt x="868585" y="1112139"/>
                  </a:lnTo>
                  <a:lnTo>
                    <a:pt x="868585" y="1101090"/>
                  </a:lnTo>
                  <a:lnTo>
                    <a:pt x="870013" y="1097185"/>
                  </a:lnTo>
                  <a:lnTo>
                    <a:pt x="871728" y="1089755"/>
                  </a:lnTo>
                  <a:lnTo>
                    <a:pt x="870966" y="1083374"/>
                  </a:lnTo>
                  <a:lnTo>
                    <a:pt x="871728" y="1078040"/>
                  </a:lnTo>
                  <a:lnTo>
                    <a:pt x="872014" y="1078325"/>
                  </a:lnTo>
                  <a:lnTo>
                    <a:pt x="874490" y="1076230"/>
                  </a:lnTo>
                  <a:lnTo>
                    <a:pt x="876586" y="1070896"/>
                  </a:lnTo>
                  <a:lnTo>
                    <a:pt x="877634" y="1065562"/>
                  </a:lnTo>
                  <a:lnTo>
                    <a:pt x="880872" y="1064133"/>
                  </a:lnTo>
                  <a:lnTo>
                    <a:pt x="882968" y="1060990"/>
                  </a:lnTo>
                  <a:lnTo>
                    <a:pt x="886873" y="1059180"/>
                  </a:lnTo>
                  <a:lnTo>
                    <a:pt x="887254" y="1054608"/>
                  </a:lnTo>
                  <a:lnTo>
                    <a:pt x="889349" y="1050036"/>
                  </a:lnTo>
                  <a:lnTo>
                    <a:pt x="889254" y="1050131"/>
                  </a:lnTo>
                  <a:lnTo>
                    <a:pt x="892874" y="1041654"/>
                  </a:lnTo>
                  <a:lnTo>
                    <a:pt x="894302" y="1034510"/>
                  </a:lnTo>
                  <a:lnTo>
                    <a:pt x="898588" y="1032415"/>
                  </a:lnTo>
                  <a:lnTo>
                    <a:pt x="913543" y="1032415"/>
                  </a:lnTo>
                  <a:lnTo>
                    <a:pt x="914972" y="1026033"/>
                  </a:lnTo>
                  <a:lnTo>
                    <a:pt x="921353" y="1018985"/>
                  </a:lnTo>
                  <a:lnTo>
                    <a:pt x="926306" y="1015460"/>
                  </a:lnTo>
                  <a:lnTo>
                    <a:pt x="932021" y="1012603"/>
                  </a:lnTo>
                  <a:lnTo>
                    <a:pt x="937641" y="1011174"/>
                  </a:lnTo>
                  <a:lnTo>
                    <a:pt x="940499" y="1006888"/>
                  </a:lnTo>
                  <a:lnTo>
                    <a:pt x="943356" y="1002602"/>
                  </a:lnTo>
                  <a:lnTo>
                    <a:pt x="948309" y="1000506"/>
                  </a:lnTo>
                  <a:lnTo>
                    <a:pt x="954024" y="999744"/>
                  </a:lnTo>
                  <a:lnTo>
                    <a:pt x="959739" y="998982"/>
                  </a:lnTo>
                  <a:lnTo>
                    <a:pt x="968978" y="1001078"/>
                  </a:lnTo>
                  <a:lnTo>
                    <a:pt x="976789" y="1001840"/>
                  </a:lnTo>
                  <a:lnTo>
                    <a:pt x="980408" y="999744"/>
                  </a:lnTo>
                  <a:lnTo>
                    <a:pt x="977551" y="994029"/>
                  </a:lnTo>
                  <a:lnTo>
                    <a:pt x="979646" y="989743"/>
                  </a:lnTo>
                  <a:lnTo>
                    <a:pt x="982504" y="986123"/>
                  </a:lnTo>
                  <a:lnTo>
                    <a:pt x="989648" y="984028"/>
                  </a:lnTo>
                  <a:lnTo>
                    <a:pt x="993934" y="981170"/>
                  </a:lnTo>
                  <a:lnTo>
                    <a:pt x="997553" y="971931"/>
                  </a:lnTo>
                  <a:lnTo>
                    <a:pt x="1006983" y="966978"/>
                  </a:lnTo>
                  <a:lnTo>
                    <a:pt x="1007555" y="966311"/>
                  </a:lnTo>
                  <a:lnTo>
                    <a:pt x="1008983" y="969836"/>
                  </a:lnTo>
                  <a:lnTo>
                    <a:pt x="1018223" y="971550"/>
                  </a:lnTo>
                  <a:lnTo>
                    <a:pt x="1029176" y="972598"/>
                  </a:lnTo>
                  <a:lnTo>
                    <a:pt x="1037368" y="974788"/>
                  </a:lnTo>
                  <a:lnTo>
                    <a:pt x="1050131" y="973074"/>
                  </a:lnTo>
                  <a:lnTo>
                    <a:pt x="1063276" y="975170"/>
                  </a:lnTo>
                  <a:lnTo>
                    <a:pt x="1076706" y="972693"/>
                  </a:lnTo>
                  <a:lnTo>
                    <a:pt x="1087660" y="973074"/>
                  </a:lnTo>
                  <a:lnTo>
                    <a:pt x="1088803" y="963454"/>
                  </a:lnTo>
                  <a:lnTo>
                    <a:pt x="1093756" y="956024"/>
                  </a:lnTo>
                  <a:lnTo>
                    <a:pt x="1095089" y="951452"/>
                  </a:lnTo>
                  <a:lnTo>
                    <a:pt x="1102519" y="951738"/>
                  </a:lnTo>
                  <a:lnTo>
                    <a:pt x="1106805" y="945356"/>
                  </a:lnTo>
                  <a:lnTo>
                    <a:pt x="1119664" y="940784"/>
                  </a:lnTo>
                  <a:lnTo>
                    <a:pt x="1121378" y="933355"/>
                  </a:lnTo>
                  <a:lnTo>
                    <a:pt x="1117092" y="929069"/>
                  </a:lnTo>
                  <a:lnTo>
                    <a:pt x="1120235" y="926878"/>
                  </a:lnTo>
                  <a:lnTo>
                    <a:pt x="1121664" y="920877"/>
                  </a:lnTo>
                  <a:lnTo>
                    <a:pt x="1121378" y="914114"/>
                  </a:lnTo>
                  <a:lnTo>
                    <a:pt x="1121283" y="913448"/>
                  </a:lnTo>
                  <a:lnTo>
                    <a:pt x="1129856" y="904875"/>
                  </a:lnTo>
                  <a:lnTo>
                    <a:pt x="1134142" y="903827"/>
                  </a:lnTo>
                  <a:lnTo>
                    <a:pt x="1142619" y="892874"/>
                  </a:lnTo>
                  <a:lnTo>
                    <a:pt x="1142619" y="882491"/>
                  </a:lnTo>
                  <a:lnTo>
                    <a:pt x="1148334" y="874681"/>
                  </a:lnTo>
                  <a:lnTo>
                    <a:pt x="1153287" y="866489"/>
                  </a:lnTo>
                  <a:lnTo>
                    <a:pt x="1156430" y="858679"/>
                  </a:lnTo>
                  <a:lnTo>
                    <a:pt x="1161860" y="855821"/>
                  </a:lnTo>
                  <a:lnTo>
                    <a:pt x="1165384" y="817150"/>
                  </a:lnTo>
                  <a:lnTo>
                    <a:pt x="1165765" y="817055"/>
                  </a:lnTo>
                  <a:lnTo>
                    <a:pt x="1182053" y="785432"/>
                  </a:lnTo>
                  <a:lnTo>
                    <a:pt x="1183958" y="757333"/>
                  </a:lnTo>
                  <a:lnTo>
                    <a:pt x="1192721" y="725043"/>
                  </a:lnTo>
                  <a:lnTo>
                    <a:pt x="1189196" y="691610"/>
                  </a:lnTo>
                  <a:lnTo>
                    <a:pt x="1192721" y="653225"/>
                  </a:lnTo>
                  <a:lnTo>
                    <a:pt x="1198150" y="643985"/>
                  </a:lnTo>
                  <a:lnTo>
                    <a:pt x="1196340" y="637223"/>
                  </a:lnTo>
                  <a:lnTo>
                    <a:pt x="1203770" y="629793"/>
                  </a:lnTo>
                  <a:lnTo>
                    <a:pt x="1203770" y="619411"/>
                  </a:lnTo>
                  <a:lnTo>
                    <a:pt x="1210532" y="621316"/>
                  </a:lnTo>
                  <a:lnTo>
                    <a:pt x="1210532" y="628364"/>
                  </a:lnTo>
                  <a:lnTo>
                    <a:pt x="1217962" y="628364"/>
                  </a:lnTo>
                  <a:lnTo>
                    <a:pt x="1239298" y="600265"/>
                  </a:lnTo>
                  <a:lnTo>
                    <a:pt x="1249966" y="580739"/>
                  </a:lnTo>
                  <a:lnTo>
                    <a:pt x="1250252" y="580263"/>
                  </a:lnTo>
                  <a:lnTo>
                    <a:pt x="1271968" y="546926"/>
                  </a:lnTo>
                  <a:lnTo>
                    <a:pt x="1284446" y="538163"/>
                  </a:lnTo>
                  <a:lnTo>
                    <a:pt x="1284351" y="538448"/>
                  </a:lnTo>
                  <a:lnTo>
                    <a:pt x="1307878" y="513683"/>
                  </a:lnTo>
                  <a:lnTo>
                    <a:pt x="1331119" y="482060"/>
                  </a:lnTo>
                  <a:lnTo>
                    <a:pt x="1331595" y="480727"/>
                  </a:lnTo>
                  <a:lnTo>
                    <a:pt x="1337977" y="458724"/>
                  </a:lnTo>
                  <a:lnTo>
                    <a:pt x="1342263" y="434912"/>
                  </a:lnTo>
                  <a:lnTo>
                    <a:pt x="1342168" y="436055"/>
                  </a:lnTo>
                  <a:close/>
                  <a:moveTo>
                    <a:pt x="1019365" y="266795"/>
                  </a:moveTo>
                  <a:lnTo>
                    <a:pt x="1022795" y="261461"/>
                  </a:lnTo>
                  <a:lnTo>
                    <a:pt x="1024700" y="252698"/>
                  </a:lnTo>
                  <a:lnTo>
                    <a:pt x="1019270" y="250793"/>
                  </a:lnTo>
                  <a:lnTo>
                    <a:pt x="1012317" y="261556"/>
                  </a:lnTo>
                  <a:lnTo>
                    <a:pt x="1013841" y="266891"/>
                  </a:lnTo>
                  <a:lnTo>
                    <a:pt x="1019365" y="266891"/>
                  </a:lnTo>
                  <a:close/>
                  <a:moveTo>
                    <a:pt x="802767" y="168116"/>
                  </a:moveTo>
                  <a:lnTo>
                    <a:pt x="806196" y="176879"/>
                  </a:lnTo>
                  <a:lnTo>
                    <a:pt x="820484" y="173069"/>
                  </a:lnTo>
                  <a:lnTo>
                    <a:pt x="820484" y="164306"/>
                  </a:lnTo>
                  <a:lnTo>
                    <a:pt x="808196" y="162782"/>
                  </a:lnTo>
                  <a:lnTo>
                    <a:pt x="802767" y="168116"/>
                  </a:lnTo>
                  <a:close/>
                  <a:moveTo>
                    <a:pt x="786575" y="201549"/>
                  </a:moveTo>
                  <a:lnTo>
                    <a:pt x="783146" y="196215"/>
                  </a:lnTo>
                  <a:lnTo>
                    <a:pt x="777716" y="204978"/>
                  </a:lnTo>
                  <a:lnTo>
                    <a:pt x="786575" y="201549"/>
                  </a:lnTo>
                  <a:close/>
                  <a:moveTo>
                    <a:pt x="793909" y="194310"/>
                  </a:moveTo>
                  <a:lnTo>
                    <a:pt x="790480" y="211836"/>
                  </a:lnTo>
                  <a:lnTo>
                    <a:pt x="800862" y="231267"/>
                  </a:lnTo>
                  <a:lnTo>
                    <a:pt x="824484" y="236601"/>
                  </a:lnTo>
                  <a:lnTo>
                    <a:pt x="847630" y="225933"/>
                  </a:lnTo>
                  <a:lnTo>
                    <a:pt x="867347" y="204978"/>
                  </a:lnTo>
                  <a:lnTo>
                    <a:pt x="865346" y="183737"/>
                  </a:lnTo>
                  <a:lnTo>
                    <a:pt x="849535" y="178403"/>
                  </a:lnTo>
                  <a:lnTo>
                    <a:pt x="825913" y="185642"/>
                  </a:lnTo>
                  <a:lnTo>
                    <a:pt x="802672" y="185642"/>
                  </a:lnTo>
                  <a:lnTo>
                    <a:pt x="793909" y="194310"/>
                  </a:lnTo>
                  <a:close/>
                  <a:moveTo>
                    <a:pt x="763334" y="206597"/>
                  </a:moveTo>
                  <a:lnTo>
                    <a:pt x="755999" y="215741"/>
                  </a:lnTo>
                  <a:lnTo>
                    <a:pt x="759905" y="224504"/>
                  </a:lnTo>
                  <a:lnTo>
                    <a:pt x="774192" y="208598"/>
                  </a:lnTo>
                  <a:lnTo>
                    <a:pt x="766858" y="206693"/>
                  </a:lnTo>
                  <a:lnTo>
                    <a:pt x="772287" y="199835"/>
                  </a:lnTo>
                  <a:lnTo>
                    <a:pt x="763334" y="206597"/>
                  </a:lnTo>
                  <a:close/>
                  <a:moveTo>
                    <a:pt x="770668" y="236601"/>
                  </a:moveTo>
                  <a:lnTo>
                    <a:pt x="770668" y="234696"/>
                  </a:lnTo>
                  <a:lnTo>
                    <a:pt x="774192" y="234696"/>
                  </a:lnTo>
                  <a:lnTo>
                    <a:pt x="774192" y="231267"/>
                  </a:lnTo>
                  <a:lnTo>
                    <a:pt x="775716" y="229743"/>
                  </a:lnTo>
                  <a:lnTo>
                    <a:pt x="772287" y="229743"/>
                  </a:lnTo>
                  <a:lnTo>
                    <a:pt x="765334" y="227838"/>
                  </a:lnTo>
                  <a:lnTo>
                    <a:pt x="763429" y="229743"/>
                  </a:lnTo>
                  <a:lnTo>
                    <a:pt x="760000" y="229743"/>
                  </a:lnTo>
                  <a:lnTo>
                    <a:pt x="763429" y="236601"/>
                  </a:lnTo>
                  <a:lnTo>
                    <a:pt x="770668" y="236601"/>
                  </a:lnTo>
                  <a:close/>
                </a:path>
              </a:pathLst>
            </a:custGeom>
            <a:noFill/>
            <a:ln w="25400" cap="flat">
              <a:solidFill>
                <a:srgbClr val="DE7F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0" name="Gráfico 12">
              <a:extLst>
                <a:ext uri="{FF2B5EF4-FFF2-40B4-BE49-F238E27FC236}">
                  <a16:creationId xmlns:a16="http://schemas.microsoft.com/office/drawing/2014/main" id="{77020548-7387-4693-8377-1BAC1D4F33BC}"/>
                </a:ext>
              </a:extLst>
            </p:cNvPr>
            <p:cNvGrpSpPr/>
            <p:nvPr/>
          </p:nvGrpSpPr>
          <p:grpSpPr>
            <a:xfrm>
              <a:off x="11402350" y="3922838"/>
              <a:ext cx="605057" cy="618210"/>
              <a:chOff x="8559800" y="4713287"/>
              <a:chExt cx="438150" cy="447675"/>
            </a:xfrm>
          </p:grpSpPr>
          <p:sp>
            <p:nvSpPr>
              <p:cNvPr id="141" name="Forma Livre: Forma 140">
                <a:extLst>
                  <a:ext uri="{FF2B5EF4-FFF2-40B4-BE49-F238E27FC236}">
                    <a16:creationId xmlns:a16="http://schemas.microsoft.com/office/drawing/2014/main" id="{DB7564BB-6B32-4EAB-B761-91929C452590}"/>
                  </a:ext>
                </a:extLst>
              </p:cNvPr>
              <p:cNvSpPr/>
              <p:nvPr/>
            </p:nvSpPr>
            <p:spPr>
              <a:xfrm>
                <a:off x="8559800" y="4713287"/>
                <a:ext cx="361950" cy="361950"/>
              </a:xfrm>
              <a:custGeom>
                <a:avLst/>
                <a:gdLst>
                  <a:gd name="connsiteX0" fmla="*/ 361950 w 361950"/>
                  <a:gd name="connsiteY0" fmla="*/ 180975 h 361950"/>
                  <a:gd name="connsiteX1" fmla="*/ 180975 w 361950"/>
                  <a:gd name="connsiteY1" fmla="*/ 361950 h 361950"/>
                  <a:gd name="connsiteX2" fmla="*/ 0 w 361950"/>
                  <a:gd name="connsiteY2" fmla="*/ 180975 h 361950"/>
                  <a:gd name="connsiteX3" fmla="*/ 180975 w 361950"/>
                  <a:gd name="connsiteY3" fmla="*/ 0 h 361950"/>
                  <a:gd name="connsiteX4" fmla="*/ 361950 w 361950"/>
                  <a:gd name="connsiteY4" fmla="*/ 180975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950" h="361950">
                    <a:moveTo>
                      <a:pt x="361950" y="180975"/>
                    </a:moveTo>
                    <a:cubicBezTo>
                      <a:pt x="361950" y="280925"/>
                      <a:pt x="280925" y="361950"/>
                      <a:pt x="180975" y="361950"/>
                    </a:cubicBezTo>
                    <a:cubicBezTo>
                      <a:pt x="81025" y="361950"/>
                      <a:pt x="0" y="280925"/>
                      <a:pt x="0" y="180975"/>
                    </a:cubicBezTo>
                    <a:cubicBezTo>
                      <a:pt x="0" y="81025"/>
                      <a:pt x="81025" y="0"/>
                      <a:pt x="180975" y="0"/>
                    </a:cubicBezTo>
                    <a:cubicBezTo>
                      <a:pt x="280925" y="0"/>
                      <a:pt x="361950" y="81025"/>
                      <a:pt x="361950" y="180975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0B0E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Forma Livre: Forma 141">
                <a:extLst>
                  <a:ext uri="{FF2B5EF4-FFF2-40B4-BE49-F238E27FC236}">
                    <a16:creationId xmlns:a16="http://schemas.microsoft.com/office/drawing/2014/main" id="{ABC2833A-B8C6-47AF-AB45-2D573931368A}"/>
                  </a:ext>
                </a:extLst>
              </p:cNvPr>
              <p:cNvSpPr/>
              <p:nvPr/>
            </p:nvSpPr>
            <p:spPr>
              <a:xfrm>
                <a:off x="8607425" y="4760912"/>
                <a:ext cx="266700" cy="266700"/>
              </a:xfrm>
              <a:custGeom>
                <a:avLst/>
                <a:gdLst>
                  <a:gd name="connsiteX0" fmla="*/ 266700 w 266700"/>
                  <a:gd name="connsiteY0" fmla="*/ 133350 h 266700"/>
                  <a:gd name="connsiteX1" fmla="*/ 133350 w 266700"/>
                  <a:gd name="connsiteY1" fmla="*/ 266700 h 266700"/>
                  <a:gd name="connsiteX2" fmla="*/ 0 w 266700"/>
                  <a:gd name="connsiteY2" fmla="*/ 133350 h 266700"/>
                  <a:gd name="connsiteX3" fmla="*/ 133350 w 266700"/>
                  <a:gd name="connsiteY3" fmla="*/ 0 h 266700"/>
                  <a:gd name="connsiteX4" fmla="*/ 266700 w 266700"/>
                  <a:gd name="connsiteY4" fmla="*/ 13335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700" h="266700">
                    <a:moveTo>
                      <a:pt x="266700" y="133350"/>
                    </a:moveTo>
                    <a:cubicBezTo>
                      <a:pt x="266700" y="206997"/>
                      <a:pt x="206997" y="266700"/>
                      <a:pt x="133350" y="266700"/>
                    </a:cubicBezTo>
                    <a:cubicBezTo>
                      <a:pt x="59703" y="266700"/>
                      <a:pt x="0" y="206997"/>
                      <a:pt x="0" y="133350"/>
                    </a:cubicBezTo>
                    <a:cubicBezTo>
                      <a:pt x="0" y="59703"/>
                      <a:pt x="59703" y="0"/>
                      <a:pt x="133350" y="0"/>
                    </a:cubicBezTo>
                    <a:cubicBezTo>
                      <a:pt x="206997" y="0"/>
                      <a:pt x="266700" y="59703"/>
                      <a:pt x="266700" y="133350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00B0E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47D2E9BE-EFBB-4817-B3C2-FB8C5C7796DA}"/>
                  </a:ext>
                </a:extLst>
              </p:cNvPr>
              <p:cNvSpPr/>
              <p:nvPr/>
            </p:nvSpPr>
            <p:spPr>
              <a:xfrm>
                <a:off x="8845550" y="5008562"/>
                <a:ext cx="152400" cy="152400"/>
              </a:xfrm>
              <a:custGeom>
                <a:avLst/>
                <a:gdLst>
                  <a:gd name="connsiteX0" fmla="*/ 0 w 152400"/>
                  <a:gd name="connsiteY0" fmla="*/ 38100 h 152400"/>
                  <a:gd name="connsiteX1" fmla="*/ 110395 w 152400"/>
                  <a:gd name="connsiteY1" fmla="*/ 148495 h 152400"/>
                  <a:gd name="connsiteX2" fmla="*/ 137350 w 152400"/>
                  <a:gd name="connsiteY2" fmla="*/ 148495 h 152400"/>
                  <a:gd name="connsiteX3" fmla="*/ 148495 w 152400"/>
                  <a:gd name="connsiteY3" fmla="*/ 137350 h 152400"/>
                  <a:gd name="connsiteX4" fmla="*/ 148495 w 152400"/>
                  <a:gd name="connsiteY4" fmla="*/ 110395 h 152400"/>
                  <a:gd name="connsiteX5" fmla="*/ 38100 w 152400"/>
                  <a:gd name="connsiteY5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" h="152400">
                    <a:moveTo>
                      <a:pt x="0" y="38100"/>
                    </a:moveTo>
                    <a:lnTo>
                      <a:pt x="110395" y="148495"/>
                    </a:lnTo>
                    <a:cubicBezTo>
                      <a:pt x="117824" y="155924"/>
                      <a:pt x="129921" y="155924"/>
                      <a:pt x="137350" y="148495"/>
                    </a:cubicBezTo>
                    <a:lnTo>
                      <a:pt x="148495" y="137350"/>
                    </a:lnTo>
                    <a:cubicBezTo>
                      <a:pt x="155924" y="129921"/>
                      <a:pt x="155924" y="117824"/>
                      <a:pt x="148495" y="110395"/>
                    </a:cubicBezTo>
                    <a:lnTo>
                      <a:pt x="38100" y="0"/>
                    </a:lnTo>
                  </a:path>
                </a:pathLst>
              </a:custGeom>
              <a:noFill/>
              <a:ln w="19050" cap="flat">
                <a:solidFill>
                  <a:srgbClr val="00B0E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44" name="Gráfico 12">
                <a:extLst>
                  <a:ext uri="{FF2B5EF4-FFF2-40B4-BE49-F238E27FC236}">
                    <a16:creationId xmlns:a16="http://schemas.microsoft.com/office/drawing/2014/main" id="{26A1C0A7-AA66-4996-9D40-0F8A2984F88F}"/>
                  </a:ext>
                </a:extLst>
              </p:cNvPr>
              <p:cNvGrpSpPr/>
              <p:nvPr/>
            </p:nvGrpSpPr>
            <p:grpSpPr>
              <a:xfrm>
                <a:off x="8674100" y="4814252"/>
                <a:ext cx="133350" cy="152400"/>
                <a:chOff x="8674100" y="4814252"/>
                <a:chExt cx="133350" cy="152400"/>
              </a:xfrm>
              <a:noFill/>
            </p:grpSpPr>
            <p:sp>
              <p:nvSpPr>
                <p:cNvPr id="145" name="Forma Livre: Forma 144">
                  <a:extLst>
                    <a:ext uri="{FF2B5EF4-FFF2-40B4-BE49-F238E27FC236}">
                      <a16:creationId xmlns:a16="http://schemas.microsoft.com/office/drawing/2014/main" id="{2420FCE2-17F6-4CFC-B5E2-37D0103D4019}"/>
                    </a:ext>
                  </a:extLst>
                </p:cNvPr>
                <p:cNvSpPr/>
                <p:nvPr/>
              </p:nvSpPr>
              <p:spPr>
                <a:xfrm>
                  <a:off x="8674100" y="4907597"/>
                  <a:ext cx="133350" cy="66675"/>
                </a:xfrm>
                <a:custGeom>
                  <a:avLst/>
                  <a:gdLst>
                    <a:gd name="connsiteX0" fmla="*/ 133350 w 133350"/>
                    <a:gd name="connsiteY0" fmla="*/ 66675 h 66675"/>
                    <a:gd name="connsiteX1" fmla="*/ 133350 w 133350"/>
                    <a:gd name="connsiteY1" fmla="*/ 40672 h 66675"/>
                    <a:gd name="connsiteX2" fmla="*/ 66675 w 133350"/>
                    <a:gd name="connsiteY2" fmla="*/ 0 h 66675"/>
                    <a:gd name="connsiteX3" fmla="*/ 0 w 133350"/>
                    <a:gd name="connsiteY3" fmla="*/ 40672 h 66675"/>
                    <a:gd name="connsiteX4" fmla="*/ 0 w 133350"/>
                    <a:gd name="connsiteY4" fmla="*/ 66675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50" h="66675">
                      <a:moveTo>
                        <a:pt x="133350" y="66675"/>
                      </a:moveTo>
                      <a:lnTo>
                        <a:pt x="133350" y="40672"/>
                      </a:lnTo>
                      <a:cubicBezTo>
                        <a:pt x="133350" y="24194"/>
                        <a:pt x="96679" y="0"/>
                        <a:pt x="66675" y="0"/>
                      </a:cubicBezTo>
                      <a:cubicBezTo>
                        <a:pt x="36671" y="0"/>
                        <a:pt x="0" y="24098"/>
                        <a:pt x="0" y="40672"/>
                      </a:cubicBezTo>
                      <a:lnTo>
                        <a:pt x="0" y="66675"/>
                      </a:lnTo>
                    </a:path>
                  </a:pathLst>
                </a:custGeom>
                <a:noFill/>
                <a:ln w="19050" cap="flat">
                  <a:solidFill>
                    <a:srgbClr val="00B0E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46" name="Forma Livre: Forma 145">
                  <a:extLst>
                    <a:ext uri="{FF2B5EF4-FFF2-40B4-BE49-F238E27FC236}">
                      <a16:creationId xmlns:a16="http://schemas.microsoft.com/office/drawing/2014/main" id="{CE6C8BF9-6CD3-4824-8E2A-45CA0A3EFAD4}"/>
                    </a:ext>
                  </a:extLst>
                </p:cNvPr>
                <p:cNvSpPr/>
                <p:nvPr/>
              </p:nvSpPr>
              <p:spPr>
                <a:xfrm>
                  <a:off x="8700770" y="4814252"/>
                  <a:ext cx="76200" cy="85725"/>
                </a:xfrm>
                <a:custGeom>
                  <a:avLst/>
                  <a:gdLst>
                    <a:gd name="connsiteX0" fmla="*/ 40005 w 76200"/>
                    <a:gd name="connsiteY0" fmla="*/ 0 h 85725"/>
                    <a:gd name="connsiteX1" fmla="*/ 0 w 76200"/>
                    <a:gd name="connsiteY1" fmla="*/ 37338 h 85725"/>
                    <a:gd name="connsiteX2" fmla="*/ 0 w 76200"/>
                    <a:gd name="connsiteY2" fmla="*/ 56007 h 85725"/>
                    <a:gd name="connsiteX3" fmla="*/ 40005 w 76200"/>
                    <a:gd name="connsiteY3" fmla="*/ 93345 h 85725"/>
                    <a:gd name="connsiteX4" fmla="*/ 80010 w 76200"/>
                    <a:gd name="connsiteY4" fmla="*/ 56007 h 85725"/>
                    <a:gd name="connsiteX5" fmla="*/ 80010 w 76200"/>
                    <a:gd name="connsiteY5" fmla="*/ 37338 h 85725"/>
                    <a:gd name="connsiteX6" fmla="*/ 40005 w 76200"/>
                    <a:gd name="connsiteY6" fmla="*/ 0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200" h="85725">
                      <a:moveTo>
                        <a:pt x="40005" y="0"/>
                      </a:moveTo>
                      <a:cubicBezTo>
                        <a:pt x="19336" y="0"/>
                        <a:pt x="0" y="16764"/>
                        <a:pt x="0" y="37338"/>
                      </a:cubicBezTo>
                      <a:lnTo>
                        <a:pt x="0" y="56007"/>
                      </a:lnTo>
                      <a:cubicBezTo>
                        <a:pt x="0" y="76676"/>
                        <a:pt x="19336" y="93345"/>
                        <a:pt x="40005" y="93345"/>
                      </a:cubicBezTo>
                      <a:cubicBezTo>
                        <a:pt x="60674" y="93345"/>
                        <a:pt x="80010" y="76581"/>
                        <a:pt x="80010" y="56007"/>
                      </a:cubicBezTo>
                      <a:lnTo>
                        <a:pt x="80010" y="37338"/>
                      </a:lnTo>
                      <a:cubicBezTo>
                        <a:pt x="80010" y="16764"/>
                        <a:pt x="60674" y="0"/>
                        <a:pt x="40005" y="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B0EA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CC20DFA4-0209-4AD8-8FFE-F048AFD2CF0F}"/>
                </a:ext>
              </a:extLst>
            </p:cNvPr>
            <p:cNvSpPr/>
            <p:nvPr/>
          </p:nvSpPr>
          <p:spPr>
            <a:xfrm>
              <a:off x="3469438" y="3041215"/>
              <a:ext cx="866318" cy="86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Retângulo 147">
              <a:extLst>
                <a:ext uri="{FF2B5EF4-FFF2-40B4-BE49-F238E27FC236}">
                  <a16:creationId xmlns:a16="http://schemas.microsoft.com/office/drawing/2014/main" id="{E2384DD4-414A-4FED-92CD-3C13B3E3AA14}"/>
                </a:ext>
              </a:extLst>
            </p:cNvPr>
            <p:cNvSpPr/>
            <p:nvPr/>
          </p:nvSpPr>
          <p:spPr>
            <a:xfrm>
              <a:off x="3458406" y="3305097"/>
              <a:ext cx="837614" cy="3721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altLang="pt-BR" sz="1400" dirty="0">
                  <a:solidFill>
                    <a:srgbClr val="00B0E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SUSEP</a:t>
              </a:r>
            </a:p>
          </p:txBody>
        </p:sp>
        <p:sp>
          <p:nvSpPr>
            <p:cNvPr id="149" name="Elipse 148">
              <a:extLst>
                <a:ext uri="{FF2B5EF4-FFF2-40B4-BE49-F238E27FC236}">
                  <a16:creationId xmlns:a16="http://schemas.microsoft.com/office/drawing/2014/main" id="{02CEA31A-CB0D-4B6B-B2CC-0E0123A346F1}"/>
                </a:ext>
              </a:extLst>
            </p:cNvPr>
            <p:cNvSpPr/>
            <p:nvPr/>
          </p:nvSpPr>
          <p:spPr>
            <a:xfrm>
              <a:off x="4541721" y="333531"/>
              <a:ext cx="866318" cy="866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Retângulo 149">
              <a:extLst>
                <a:ext uri="{FF2B5EF4-FFF2-40B4-BE49-F238E27FC236}">
                  <a16:creationId xmlns:a16="http://schemas.microsoft.com/office/drawing/2014/main" id="{CF439B93-5325-4182-A6F2-BD9530F9EB9D}"/>
                </a:ext>
              </a:extLst>
            </p:cNvPr>
            <p:cNvSpPr/>
            <p:nvPr/>
          </p:nvSpPr>
          <p:spPr>
            <a:xfrm>
              <a:off x="4494220" y="597413"/>
              <a:ext cx="913197" cy="3721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pt-BR" altLang="pt-BR" sz="1400" dirty="0">
                  <a:solidFill>
                    <a:srgbClr val="00B0E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PREVIC</a:t>
              </a:r>
            </a:p>
          </p:txBody>
        </p:sp>
        <p:sp>
          <p:nvSpPr>
            <p:cNvPr id="151" name="Elipse 150">
              <a:extLst>
                <a:ext uri="{FF2B5EF4-FFF2-40B4-BE49-F238E27FC236}">
                  <a16:creationId xmlns:a16="http://schemas.microsoft.com/office/drawing/2014/main" id="{1456E205-0B5C-466E-A661-EDE205AFA9AC}"/>
                </a:ext>
              </a:extLst>
            </p:cNvPr>
            <p:cNvSpPr/>
            <p:nvPr/>
          </p:nvSpPr>
          <p:spPr>
            <a:xfrm>
              <a:off x="7334443" y="895211"/>
              <a:ext cx="734162" cy="7341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2" name="Agrupar 151">
              <a:extLst>
                <a:ext uri="{FF2B5EF4-FFF2-40B4-BE49-F238E27FC236}">
                  <a16:creationId xmlns:a16="http://schemas.microsoft.com/office/drawing/2014/main" id="{6942F386-D69B-486B-AD7D-E829D81A5FB9}"/>
                </a:ext>
              </a:extLst>
            </p:cNvPr>
            <p:cNvGrpSpPr/>
            <p:nvPr/>
          </p:nvGrpSpPr>
          <p:grpSpPr>
            <a:xfrm>
              <a:off x="8789449" y="1336639"/>
              <a:ext cx="1548639" cy="544437"/>
              <a:chOff x="13231450" y="2939267"/>
              <a:chExt cx="1548639" cy="544437"/>
            </a:xfrm>
          </p:grpSpPr>
          <p:grpSp>
            <p:nvGrpSpPr>
              <p:cNvPr id="153" name="Gráfico 235">
                <a:extLst>
                  <a:ext uri="{FF2B5EF4-FFF2-40B4-BE49-F238E27FC236}">
                    <a16:creationId xmlns:a16="http://schemas.microsoft.com/office/drawing/2014/main" id="{78826F70-4B17-4391-BB96-1EBB527A11D0}"/>
                  </a:ext>
                </a:extLst>
              </p:cNvPr>
              <p:cNvGrpSpPr/>
              <p:nvPr/>
            </p:nvGrpSpPr>
            <p:grpSpPr>
              <a:xfrm>
                <a:off x="13231450" y="2939267"/>
                <a:ext cx="361950" cy="447675"/>
                <a:chOff x="8597900" y="4708525"/>
                <a:chExt cx="361950" cy="447675"/>
              </a:xfrm>
              <a:noFill/>
            </p:grpSpPr>
            <p:sp>
              <p:nvSpPr>
                <p:cNvPr id="155" name="Forma Livre: Forma 154">
                  <a:extLst>
                    <a:ext uri="{FF2B5EF4-FFF2-40B4-BE49-F238E27FC236}">
                      <a16:creationId xmlns:a16="http://schemas.microsoft.com/office/drawing/2014/main" id="{1E2309A4-6984-4831-9F6D-8E3DB0866C5B}"/>
                    </a:ext>
                  </a:extLst>
                </p:cNvPr>
                <p:cNvSpPr/>
                <p:nvPr/>
              </p:nvSpPr>
              <p:spPr>
                <a:xfrm>
                  <a:off x="8693150" y="4879975"/>
                  <a:ext cx="171450" cy="276225"/>
                </a:xfrm>
                <a:custGeom>
                  <a:avLst/>
                  <a:gdLst>
                    <a:gd name="connsiteX0" fmla="*/ 57150 w 171450"/>
                    <a:gd name="connsiteY0" fmla="*/ 276225 h 276225"/>
                    <a:gd name="connsiteX1" fmla="*/ 171450 w 171450"/>
                    <a:gd name="connsiteY1" fmla="*/ 276225 h 276225"/>
                    <a:gd name="connsiteX2" fmla="*/ 171450 w 171450"/>
                    <a:gd name="connsiteY2" fmla="*/ 0 h 276225"/>
                    <a:gd name="connsiteX3" fmla="*/ 0 w 171450"/>
                    <a:gd name="connsiteY3" fmla="*/ 0 h 276225"/>
                    <a:gd name="connsiteX4" fmla="*/ 0 w 171450"/>
                    <a:gd name="connsiteY4" fmla="*/ 276225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450" h="276225">
                      <a:moveTo>
                        <a:pt x="57150" y="276225"/>
                      </a:moveTo>
                      <a:lnTo>
                        <a:pt x="171450" y="276225"/>
                      </a:lnTo>
                      <a:lnTo>
                        <a:pt x="171450" y="0"/>
                      </a:lnTo>
                      <a:lnTo>
                        <a:pt x="0" y="0"/>
                      </a:lnTo>
                      <a:lnTo>
                        <a:pt x="0" y="276225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6" name="Forma Livre: Forma 155">
                  <a:extLst>
                    <a:ext uri="{FF2B5EF4-FFF2-40B4-BE49-F238E27FC236}">
                      <a16:creationId xmlns:a16="http://schemas.microsoft.com/office/drawing/2014/main" id="{F53832C2-56C5-4EEE-BAC6-4F82C05E16BC}"/>
                    </a:ext>
                  </a:extLst>
                </p:cNvPr>
                <p:cNvSpPr/>
                <p:nvPr/>
              </p:nvSpPr>
              <p:spPr>
                <a:xfrm>
                  <a:off x="8636000" y="5060950"/>
                  <a:ext cx="19050" cy="9525"/>
                </a:xfrm>
                <a:custGeom>
                  <a:avLst/>
                  <a:gdLst>
                    <a:gd name="connsiteX0" fmla="*/ 0 w 19050"/>
                    <a:gd name="connsiteY0" fmla="*/ 0 h 0"/>
                    <a:gd name="connsiteX1" fmla="*/ 19050 w 190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">
                      <a:moveTo>
                        <a:pt x="0" y="0"/>
                      </a:moveTo>
                      <a:lnTo>
                        <a:pt x="190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7" name="Forma Livre: Forma 156">
                  <a:extLst>
                    <a:ext uri="{FF2B5EF4-FFF2-40B4-BE49-F238E27FC236}">
                      <a16:creationId xmlns:a16="http://schemas.microsoft.com/office/drawing/2014/main" id="{34C50063-7446-4B3F-98C5-22342BAF3FAF}"/>
                    </a:ext>
                  </a:extLst>
                </p:cNvPr>
                <p:cNvSpPr/>
                <p:nvPr/>
              </p:nvSpPr>
              <p:spPr>
                <a:xfrm>
                  <a:off x="8712200" y="4832350"/>
                  <a:ext cx="133350" cy="47625"/>
                </a:xfrm>
                <a:custGeom>
                  <a:avLst/>
                  <a:gdLst>
                    <a:gd name="connsiteX0" fmla="*/ 0 w 133350"/>
                    <a:gd name="connsiteY0" fmla="*/ 0 h 47625"/>
                    <a:gd name="connsiteX1" fmla="*/ 133350 w 133350"/>
                    <a:gd name="connsiteY1" fmla="*/ 0 h 47625"/>
                    <a:gd name="connsiteX2" fmla="*/ 133350 w 133350"/>
                    <a:gd name="connsiteY2" fmla="*/ 47625 h 47625"/>
                    <a:gd name="connsiteX3" fmla="*/ 0 w 133350"/>
                    <a:gd name="connsiteY3" fmla="*/ 47625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47625">
                      <a:moveTo>
                        <a:pt x="0" y="0"/>
                      </a:moveTo>
                      <a:lnTo>
                        <a:pt x="133350" y="0"/>
                      </a:lnTo>
                      <a:lnTo>
                        <a:pt x="133350" y="47625"/>
                      </a:lnTo>
                      <a:lnTo>
                        <a:pt x="0" y="47625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8" name="Forma Livre: Forma 157">
                  <a:extLst>
                    <a:ext uri="{FF2B5EF4-FFF2-40B4-BE49-F238E27FC236}">
                      <a16:creationId xmlns:a16="http://schemas.microsoft.com/office/drawing/2014/main" id="{EDD9FFE2-9E41-4EA9-9A03-B78A63E0FC2F}"/>
                    </a:ext>
                  </a:extLst>
                </p:cNvPr>
                <p:cNvSpPr/>
                <p:nvPr/>
              </p:nvSpPr>
              <p:spPr>
                <a:xfrm>
                  <a:off x="8750300" y="4784725"/>
                  <a:ext cx="57150" cy="47625"/>
                </a:xfrm>
                <a:custGeom>
                  <a:avLst/>
                  <a:gdLst>
                    <a:gd name="connsiteX0" fmla="*/ 0 w 57150"/>
                    <a:gd name="connsiteY0" fmla="*/ 0 h 47625"/>
                    <a:gd name="connsiteX1" fmla="*/ 57150 w 57150"/>
                    <a:gd name="connsiteY1" fmla="*/ 0 h 47625"/>
                    <a:gd name="connsiteX2" fmla="*/ 57150 w 57150"/>
                    <a:gd name="connsiteY2" fmla="*/ 47625 h 47625"/>
                    <a:gd name="connsiteX3" fmla="*/ 0 w 57150"/>
                    <a:gd name="connsiteY3" fmla="*/ 47625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0" h="47625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57150" y="47625"/>
                      </a:lnTo>
                      <a:lnTo>
                        <a:pt x="0" y="47625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9" name="Forma Livre: Forma 158">
                  <a:extLst>
                    <a:ext uri="{FF2B5EF4-FFF2-40B4-BE49-F238E27FC236}">
                      <a16:creationId xmlns:a16="http://schemas.microsoft.com/office/drawing/2014/main" id="{959E6263-6122-4895-87B9-13F5E42B007F}"/>
                    </a:ext>
                  </a:extLst>
                </p:cNvPr>
                <p:cNvSpPr/>
                <p:nvPr/>
              </p:nvSpPr>
              <p:spPr>
                <a:xfrm>
                  <a:off x="8731250" y="4927600"/>
                  <a:ext cx="95250" cy="9525"/>
                </a:xfrm>
                <a:custGeom>
                  <a:avLst/>
                  <a:gdLst>
                    <a:gd name="connsiteX0" fmla="*/ 0 w 95250"/>
                    <a:gd name="connsiteY0" fmla="*/ 0 h 0"/>
                    <a:gd name="connsiteX1" fmla="*/ 95250 w 95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>
                      <a:moveTo>
                        <a:pt x="0" y="0"/>
                      </a:moveTo>
                      <a:lnTo>
                        <a:pt x="952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0" name="Forma Livre: Forma 159">
                  <a:extLst>
                    <a:ext uri="{FF2B5EF4-FFF2-40B4-BE49-F238E27FC236}">
                      <a16:creationId xmlns:a16="http://schemas.microsoft.com/office/drawing/2014/main" id="{AD006C86-B46D-420B-BCD6-EB1A834F21A9}"/>
                    </a:ext>
                  </a:extLst>
                </p:cNvPr>
                <p:cNvSpPr/>
                <p:nvPr/>
              </p:nvSpPr>
              <p:spPr>
                <a:xfrm>
                  <a:off x="8731250" y="4984750"/>
                  <a:ext cx="95250" cy="9525"/>
                </a:xfrm>
                <a:custGeom>
                  <a:avLst/>
                  <a:gdLst>
                    <a:gd name="connsiteX0" fmla="*/ 0 w 95250"/>
                    <a:gd name="connsiteY0" fmla="*/ 0 h 0"/>
                    <a:gd name="connsiteX1" fmla="*/ 95250 w 95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>
                      <a:moveTo>
                        <a:pt x="0" y="0"/>
                      </a:moveTo>
                      <a:lnTo>
                        <a:pt x="952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1" name="Forma Livre: Forma 160">
                  <a:extLst>
                    <a:ext uri="{FF2B5EF4-FFF2-40B4-BE49-F238E27FC236}">
                      <a16:creationId xmlns:a16="http://schemas.microsoft.com/office/drawing/2014/main" id="{333DF572-4BCF-47F4-A32F-919F26663D9B}"/>
                    </a:ext>
                  </a:extLst>
                </p:cNvPr>
                <p:cNvSpPr/>
                <p:nvPr/>
              </p:nvSpPr>
              <p:spPr>
                <a:xfrm>
                  <a:off x="8731250" y="5041900"/>
                  <a:ext cx="95250" cy="9525"/>
                </a:xfrm>
                <a:custGeom>
                  <a:avLst/>
                  <a:gdLst>
                    <a:gd name="connsiteX0" fmla="*/ 0 w 95250"/>
                    <a:gd name="connsiteY0" fmla="*/ 0 h 0"/>
                    <a:gd name="connsiteX1" fmla="*/ 95250 w 95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>
                      <a:moveTo>
                        <a:pt x="0" y="0"/>
                      </a:moveTo>
                      <a:lnTo>
                        <a:pt x="952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2" name="Forma Livre: Forma 161">
                  <a:extLst>
                    <a:ext uri="{FF2B5EF4-FFF2-40B4-BE49-F238E27FC236}">
                      <a16:creationId xmlns:a16="http://schemas.microsoft.com/office/drawing/2014/main" id="{AD18CFB5-77F7-4E3E-B83B-1EF1B363F7ED}"/>
                    </a:ext>
                  </a:extLst>
                </p:cNvPr>
                <p:cNvSpPr/>
                <p:nvPr/>
              </p:nvSpPr>
              <p:spPr>
                <a:xfrm>
                  <a:off x="8731250" y="5099050"/>
                  <a:ext cx="95250" cy="9525"/>
                </a:xfrm>
                <a:custGeom>
                  <a:avLst/>
                  <a:gdLst>
                    <a:gd name="connsiteX0" fmla="*/ 0 w 95250"/>
                    <a:gd name="connsiteY0" fmla="*/ 0 h 0"/>
                    <a:gd name="connsiteX1" fmla="*/ 95250 w 952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0">
                      <a:moveTo>
                        <a:pt x="0" y="0"/>
                      </a:moveTo>
                      <a:lnTo>
                        <a:pt x="952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3" name="Forma Livre: Forma 162">
                  <a:extLst>
                    <a:ext uri="{FF2B5EF4-FFF2-40B4-BE49-F238E27FC236}">
                      <a16:creationId xmlns:a16="http://schemas.microsoft.com/office/drawing/2014/main" id="{DF80BF31-07B3-4166-965C-A4698955B988}"/>
                    </a:ext>
                  </a:extLst>
                </p:cNvPr>
                <p:cNvSpPr/>
                <p:nvPr/>
              </p:nvSpPr>
              <p:spPr>
                <a:xfrm>
                  <a:off x="8636000" y="4946650"/>
                  <a:ext cx="19050" cy="9525"/>
                </a:xfrm>
                <a:custGeom>
                  <a:avLst/>
                  <a:gdLst>
                    <a:gd name="connsiteX0" fmla="*/ 0 w 19050"/>
                    <a:gd name="connsiteY0" fmla="*/ 0 h 0"/>
                    <a:gd name="connsiteX1" fmla="*/ 19050 w 190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">
                      <a:moveTo>
                        <a:pt x="0" y="0"/>
                      </a:moveTo>
                      <a:lnTo>
                        <a:pt x="190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4" name="Forma Livre: Forma 163">
                  <a:extLst>
                    <a:ext uri="{FF2B5EF4-FFF2-40B4-BE49-F238E27FC236}">
                      <a16:creationId xmlns:a16="http://schemas.microsoft.com/office/drawing/2014/main" id="{1C39B4CA-43A4-47E1-90EE-ED17E2F441C6}"/>
                    </a:ext>
                  </a:extLst>
                </p:cNvPr>
                <p:cNvSpPr/>
                <p:nvPr/>
              </p:nvSpPr>
              <p:spPr>
                <a:xfrm>
                  <a:off x="8636000" y="4908550"/>
                  <a:ext cx="19050" cy="9525"/>
                </a:xfrm>
                <a:custGeom>
                  <a:avLst/>
                  <a:gdLst>
                    <a:gd name="connsiteX0" fmla="*/ 0 w 19050"/>
                    <a:gd name="connsiteY0" fmla="*/ 0 h 0"/>
                    <a:gd name="connsiteX1" fmla="*/ 19050 w 190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">
                      <a:moveTo>
                        <a:pt x="0" y="0"/>
                      </a:moveTo>
                      <a:lnTo>
                        <a:pt x="190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5" name="Forma Livre: Forma 164">
                  <a:extLst>
                    <a:ext uri="{FF2B5EF4-FFF2-40B4-BE49-F238E27FC236}">
                      <a16:creationId xmlns:a16="http://schemas.microsoft.com/office/drawing/2014/main" id="{9A4E88A8-963D-4D95-AEBA-82F82D0CDAD7}"/>
                    </a:ext>
                  </a:extLst>
                </p:cNvPr>
                <p:cNvSpPr/>
                <p:nvPr/>
              </p:nvSpPr>
              <p:spPr>
                <a:xfrm>
                  <a:off x="8636000" y="4984750"/>
                  <a:ext cx="19050" cy="9525"/>
                </a:xfrm>
                <a:custGeom>
                  <a:avLst/>
                  <a:gdLst>
                    <a:gd name="connsiteX0" fmla="*/ 0 w 19050"/>
                    <a:gd name="connsiteY0" fmla="*/ 0 h 0"/>
                    <a:gd name="connsiteX1" fmla="*/ 19050 w 190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">
                      <a:moveTo>
                        <a:pt x="0" y="0"/>
                      </a:moveTo>
                      <a:lnTo>
                        <a:pt x="190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6" name="Forma Livre: Forma 165">
                  <a:extLst>
                    <a:ext uri="{FF2B5EF4-FFF2-40B4-BE49-F238E27FC236}">
                      <a16:creationId xmlns:a16="http://schemas.microsoft.com/office/drawing/2014/main" id="{4030FF7D-4358-4E42-A685-6E59F47ED2FF}"/>
                    </a:ext>
                  </a:extLst>
                </p:cNvPr>
                <p:cNvSpPr/>
                <p:nvPr/>
              </p:nvSpPr>
              <p:spPr>
                <a:xfrm>
                  <a:off x="8636000" y="5022850"/>
                  <a:ext cx="19050" cy="9525"/>
                </a:xfrm>
                <a:custGeom>
                  <a:avLst/>
                  <a:gdLst>
                    <a:gd name="connsiteX0" fmla="*/ 0 w 19050"/>
                    <a:gd name="connsiteY0" fmla="*/ 0 h 0"/>
                    <a:gd name="connsiteX1" fmla="*/ 19050 w 190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">
                      <a:moveTo>
                        <a:pt x="0" y="0"/>
                      </a:moveTo>
                      <a:lnTo>
                        <a:pt x="190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7" name="Forma Livre: Forma 166">
                  <a:extLst>
                    <a:ext uri="{FF2B5EF4-FFF2-40B4-BE49-F238E27FC236}">
                      <a16:creationId xmlns:a16="http://schemas.microsoft.com/office/drawing/2014/main" id="{379A10A9-B938-4E5E-809A-9E4A7832A533}"/>
                    </a:ext>
                  </a:extLst>
                </p:cNvPr>
                <p:cNvSpPr/>
                <p:nvPr/>
              </p:nvSpPr>
              <p:spPr>
                <a:xfrm>
                  <a:off x="8636000" y="5099050"/>
                  <a:ext cx="19050" cy="9525"/>
                </a:xfrm>
                <a:custGeom>
                  <a:avLst/>
                  <a:gdLst>
                    <a:gd name="connsiteX0" fmla="*/ 0 w 19050"/>
                    <a:gd name="connsiteY0" fmla="*/ 0 h 0"/>
                    <a:gd name="connsiteX1" fmla="*/ 19050 w 190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">
                      <a:moveTo>
                        <a:pt x="0" y="0"/>
                      </a:moveTo>
                      <a:lnTo>
                        <a:pt x="190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8" name="Forma Livre: Forma 167">
                  <a:extLst>
                    <a:ext uri="{FF2B5EF4-FFF2-40B4-BE49-F238E27FC236}">
                      <a16:creationId xmlns:a16="http://schemas.microsoft.com/office/drawing/2014/main" id="{A8CEA83B-B4F9-4851-911F-04C4A6963CA5}"/>
                    </a:ext>
                  </a:extLst>
                </p:cNvPr>
                <p:cNvSpPr/>
                <p:nvPr/>
              </p:nvSpPr>
              <p:spPr>
                <a:xfrm>
                  <a:off x="8864600" y="4899025"/>
                  <a:ext cx="95250" cy="257175"/>
                </a:xfrm>
                <a:custGeom>
                  <a:avLst/>
                  <a:gdLst>
                    <a:gd name="connsiteX0" fmla="*/ 0 w 95250"/>
                    <a:gd name="connsiteY0" fmla="*/ 257175 h 257175"/>
                    <a:gd name="connsiteX1" fmla="*/ 95250 w 95250"/>
                    <a:gd name="connsiteY1" fmla="*/ 257175 h 257175"/>
                    <a:gd name="connsiteX2" fmla="*/ 95250 w 95250"/>
                    <a:gd name="connsiteY2" fmla="*/ 0 h 257175"/>
                    <a:gd name="connsiteX3" fmla="*/ 0 w 95250"/>
                    <a:gd name="connsiteY3" fmla="*/ 0 h 25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0" h="257175">
                      <a:moveTo>
                        <a:pt x="0" y="257175"/>
                      </a:moveTo>
                      <a:lnTo>
                        <a:pt x="95250" y="257175"/>
                      </a:lnTo>
                      <a:lnTo>
                        <a:pt x="9525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69" name="Forma Livre: Forma 168">
                  <a:extLst>
                    <a:ext uri="{FF2B5EF4-FFF2-40B4-BE49-F238E27FC236}">
                      <a16:creationId xmlns:a16="http://schemas.microsoft.com/office/drawing/2014/main" id="{8F6B04E4-3541-41D1-A55A-ADDF3B7D9991}"/>
                    </a:ext>
                  </a:extLst>
                </p:cNvPr>
                <p:cNvSpPr/>
                <p:nvPr/>
              </p:nvSpPr>
              <p:spPr>
                <a:xfrm>
                  <a:off x="8912225" y="4984750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0" name="Forma Livre: Forma 169">
                  <a:extLst>
                    <a:ext uri="{FF2B5EF4-FFF2-40B4-BE49-F238E27FC236}">
                      <a16:creationId xmlns:a16="http://schemas.microsoft.com/office/drawing/2014/main" id="{03CAF414-C950-4F81-90F2-81120367012E}"/>
                    </a:ext>
                  </a:extLst>
                </p:cNvPr>
                <p:cNvSpPr/>
                <p:nvPr/>
              </p:nvSpPr>
              <p:spPr>
                <a:xfrm>
                  <a:off x="8912225" y="4937125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1" name="Forma Livre: Forma 170">
                  <a:extLst>
                    <a:ext uri="{FF2B5EF4-FFF2-40B4-BE49-F238E27FC236}">
                      <a16:creationId xmlns:a16="http://schemas.microsoft.com/office/drawing/2014/main" id="{49ED0A14-C85D-484A-9C9D-184177C24C22}"/>
                    </a:ext>
                  </a:extLst>
                </p:cNvPr>
                <p:cNvSpPr/>
                <p:nvPr/>
              </p:nvSpPr>
              <p:spPr>
                <a:xfrm>
                  <a:off x="8912225" y="5032375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2" name="Forma Livre: Forma 171">
                  <a:extLst>
                    <a:ext uri="{FF2B5EF4-FFF2-40B4-BE49-F238E27FC236}">
                      <a16:creationId xmlns:a16="http://schemas.microsoft.com/office/drawing/2014/main" id="{41411A64-9F11-4727-BED7-0CE8B08D5EDB}"/>
                    </a:ext>
                  </a:extLst>
                </p:cNvPr>
                <p:cNvSpPr/>
                <p:nvPr/>
              </p:nvSpPr>
              <p:spPr>
                <a:xfrm>
                  <a:off x="8912225" y="5089525"/>
                  <a:ext cx="9525" cy="28575"/>
                </a:xfrm>
                <a:custGeom>
                  <a:avLst/>
                  <a:gdLst>
                    <a:gd name="connsiteX0" fmla="*/ 0 w 0"/>
                    <a:gd name="connsiteY0" fmla="*/ 0 h 28575"/>
                    <a:gd name="connsiteX1" fmla="*/ 0 w 0"/>
                    <a:gd name="connsiteY1" fmla="*/ 28575 h 28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8575">
                      <a:moveTo>
                        <a:pt x="0" y="0"/>
                      </a:moveTo>
                      <a:lnTo>
                        <a:pt x="0" y="28575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3" name="Forma Livre: Forma 172">
                  <a:extLst>
                    <a:ext uri="{FF2B5EF4-FFF2-40B4-BE49-F238E27FC236}">
                      <a16:creationId xmlns:a16="http://schemas.microsoft.com/office/drawing/2014/main" id="{BE879159-C880-430B-B27D-D86F73BAE778}"/>
                    </a:ext>
                  </a:extLst>
                </p:cNvPr>
                <p:cNvSpPr/>
                <p:nvPr/>
              </p:nvSpPr>
              <p:spPr>
                <a:xfrm>
                  <a:off x="8778875" y="4708525"/>
                  <a:ext cx="9525" cy="76200"/>
                </a:xfrm>
                <a:custGeom>
                  <a:avLst/>
                  <a:gdLst>
                    <a:gd name="connsiteX0" fmla="*/ 0 w 0"/>
                    <a:gd name="connsiteY0" fmla="*/ 76200 h 76200"/>
                    <a:gd name="connsiteX1" fmla="*/ 0 w 0"/>
                    <a:gd name="connsiteY1" fmla="*/ 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76200">
                      <a:moveTo>
                        <a:pt x="0" y="7620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4" name="Forma Livre: Forma 173">
                  <a:extLst>
                    <a:ext uri="{FF2B5EF4-FFF2-40B4-BE49-F238E27FC236}">
                      <a16:creationId xmlns:a16="http://schemas.microsoft.com/office/drawing/2014/main" id="{9568AD2F-1D5C-40FB-94EA-E4E1BA54A911}"/>
                    </a:ext>
                  </a:extLst>
                </p:cNvPr>
                <p:cNvSpPr/>
                <p:nvPr/>
              </p:nvSpPr>
              <p:spPr>
                <a:xfrm>
                  <a:off x="8845550" y="4851400"/>
                  <a:ext cx="95250" cy="47625"/>
                </a:xfrm>
                <a:custGeom>
                  <a:avLst/>
                  <a:gdLst>
                    <a:gd name="connsiteX0" fmla="*/ 0 w 95250"/>
                    <a:gd name="connsiteY0" fmla="*/ 0 h 47625"/>
                    <a:gd name="connsiteX1" fmla="*/ 95250 w 95250"/>
                    <a:gd name="connsiteY1" fmla="*/ 0 h 47625"/>
                    <a:gd name="connsiteX2" fmla="*/ 95250 w 95250"/>
                    <a:gd name="connsiteY2" fmla="*/ 47625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47625">
                      <a:moveTo>
                        <a:pt x="0" y="0"/>
                      </a:moveTo>
                      <a:lnTo>
                        <a:pt x="95250" y="0"/>
                      </a:lnTo>
                      <a:lnTo>
                        <a:pt x="95250" y="47625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5" name="Forma Livre: Forma 174">
                  <a:extLst>
                    <a:ext uri="{FF2B5EF4-FFF2-40B4-BE49-F238E27FC236}">
                      <a16:creationId xmlns:a16="http://schemas.microsoft.com/office/drawing/2014/main" id="{25A4C931-967D-493B-A3C2-24DE0AC4C80B}"/>
                    </a:ext>
                  </a:extLst>
                </p:cNvPr>
                <p:cNvSpPr/>
                <p:nvPr/>
              </p:nvSpPr>
              <p:spPr>
                <a:xfrm>
                  <a:off x="8597900" y="4737100"/>
                  <a:ext cx="114300" cy="419100"/>
                </a:xfrm>
                <a:custGeom>
                  <a:avLst/>
                  <a:gdLst>
                    <a:gd name="connsiteX0" fmla="*/ 114300 w 114300"/>
                    <a:gd name="connsiteY0" fmla="*/ 76200 h 419100"/>
                    <a:gd name="connsiteX1" fmla="*/ 114300 w 114300"/>
                    <a:gd name="connsiteY1" fmla="*/ 9525 h 419100"/>
                    <a:gd name="connsiteX2" fmla="*/ 104775 w 114300"/>
                    <a:gd name="connsiteY2" fmla="*/ 0 h 419100"/>
                    <a:gd name="connsiteX3" fmla="*/ 0 w 114300"/>
                    <a:gd name="connsiteY3" fmla="*/ 104775 h 419100"/>
                    <a:gd name="connsiteX4" fmla="*/ 0 w 114300"/>
                    <a:gd name="connsiteY4" fmla="*/ 419100 h 419100"/>
                    <a:gd name="connsiteX5" fmla="*/ 85725 w 114300"/>
                    <a:gd name="connsiteY5" fmla="*/ 41910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419100">
                      <a:moveTo>
                        <a:pt x="114300" y="76200"/>
                      </a:moveTo>
                      <a:lnTo>
                        <a:pt x="114300" y="9525"/>
                      </a:lnTo>
                      <a:lnTo>
                        <a:pt x="104775" y="0"/>
                      </a:lnTo>
                      <a:lnTo>
                        <a:pt x="0" y="104775"/>
                      </a:lnTo>
                      <a:lnTo>
                        <a:pt x="0" y="419100"/>
                      </a:lnTo>
                      <a:lnTo>
                        <a:pt x="85725" y="41910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EDF072E2-E3E2-4C4B-8AF9-F52B29A7EA0C}"/>
                  </a:ext>
                </a:extLst>
              </p:cNvPr>
              <p:cNvSpPr/>
              <p:nvPr/>
            </p:nvSpPr>
            <p:spPr>
              <a:xfrm>
                <a:off x="13648827" y="3111603"/>
                <a:ext cx="1131262" cy="37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Empresas</a:t>
                </a:r>
              </a:p>
            </p:txBody>
          </p:sp>
        </p:grpSp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56615629-9F94-4483-9B35-CB2D679B398B}"/>
                </a:ext>
              </a:extLst>
            </p:cNvPr>
            <p:cNvGrpSpPr/>
            <p:nvPr/>
          </p:nvGrpSpPr>
          <p:grpSpPr>
            <a:xfrm>
              <a:off x="6830755" y="468173"/>
              <a:ext cx="1741537" cy="962109"/>
              <a:chOff x="11272756" y="2070801"/>
              <a:chExt cx="1741537" cy="962109"/>
            </a:xfrm>
          </p:grpSpPr>
          <p:grpSp>
            <p:nvGrpSpPr>
              <p:cNvPr id="177" name="Gráfico 279">
                <a:extLst>
                  <a:ext uri="{FF2B5EF4-FFF2-40B4-BE49-F238E27FC236}">
                    <a16:creationId xmlns:a16="http://schemas.microsoft.com/office/drawing/2014/main" id="{BFD0BF84-09D0-4F3F-B14D-48AD5CE1DA4B}"/>
                  </a:ext>
                </a:extLst>
              </p:cNvPr>
              <p:cNvGrpSpPr/>
              <p:nvPr/>
            </p:nvGrpSpPr>
            <p:grpSpPr>
              <a:xfrm>
                <a:off x="11877059" y="2696930"/>
                <a:ext cx="532934" cy="335980"/>
                <a:chOff x="8559800" y="4799012"/>
                <a:chExt cx="438150" cy="276225"/>
              </a:xfrm>
            </p:grpSpPr>
            <p:sp>
              <p:nvSpPr>
                <p:cNvPr id="179" name="Forma Livre: Forma 178">
                  <a:extLst>
                    <a:ext uri="{FF2B5EF4-FFF2-40B4-BE49-F238E27FC236}">
                      <a16:creationId xmlns:a16="http://schemas.microsoft.com/office/drawing/2014/main" id="{6ACFE437-163D-4F1C-BEA1-63DFFC0D95F6}"/>
                    </a:ext>
                  </a:extLst>
                </p:cNvPr>
                <p:cNvSpPr/>
                <p:nvPr/>
              </p:nvSpPr>
              <p:spPr>
                <a:xfrm>
                  <a:off x="8569325" y="4856162"/>
                  <a:ext cx="209550" cy="171450"/>
                </a:xfrm>
                <a:custGeom>
                  <a:avLst/>
                  <a:gdLst>
                    <a:gd name="connsiteX0" fmla="*/ 209550 w 209550"/>
                    <a:gd name="connsiteY0" fmla="*/ 171450 h 171450"/>
                    <a:gd name="connsiteX1" fmla="*/ 57150 w 209550"/>
                    <a:gd name="connsiteY1" fmla="*/ 171450 h 171450"/>
                    <a:gd name="connsiteX2" fmla="*/ 28575 w 209550"/>
                    <a:gd name="connsiteY2" fmla="*/ 142875 h 171450"/>
                    <a:gd name="connsiteX3" fmla="*/ 28575 w 209550"/>
                    <a:gd name="connsiteY3" fmla="*/ 93536 h 171450"/>
                    <a:gd name="connsiteX4" fmla="*/ 38195 w 209550"/>
                    <a:gd name="connsiteY4" fmla="*/ 61817 h 171450"/>
                    <a:gd name="connsiteX5" fmla="*/ 47625 w 209550"/>
                    <a:gd name="connsiteY5" fmla="*/ 47625 h 171450"/>
                    <a:gd name="connsiteX6" fmla="*/ 9525 w 209550"/>
                    <a:gd name="connsiteY6" fmla="*/ 38100 h 171450"/>
                    <a:gd name="connsiteX7" fmla="*/ 0 w 209550"/>
                    <a:gd name="connsiteY7" fmla="*/ 28575 h 171450"/>
                    <a:gd name="connsiteX8" fmla="*/ 0 w 209550"/>
                    <a:gd name="connsiteY8" fmla="*/ 9525 h 171450"/>
                    <a:gd name="connsiteX9" fmla="*/ 9525 w 209550"/>
                    <a:gd name="connsiteY9" fmla="*/ 0 h 171450"/>
                    <a:gd name="connsiteX10" fmla="*/ 57150 w 209550"/>
                    <a:gd name="connsiteY10" fmla="*/ 0 h 171450"/>
                    <a:gd name="connsiteX11" fmla="*/ 76200 w 209550"/>
                    <a:gd name="connsiteY11" fmla="*/ 28575 h 171450"/>
                    <a:gd name="connsiteX12" fmla="*/ 104775 w 209550"/>
                    <a:gd name="connsiteY12" fmla="*/ 38100 h 171450"/>
                    <a:gd name="connsiteX13" fmla="*/ 209550 w 209550"/>
                    <a:gd name="connsiteY13" fmla="*/ 3810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9550" h="171450">
                      <a:moveTo>
                        <a:pt x="209550" y="171450"/>
                      </a:moveTo>
                      <a:lnTo>
                        <a:pt x="57150" y="171450"/>
                      </a:lnTo>
                      <a:cubicBezTo>
                        <a:pt x="41339" y="171450"/>
                        <a:pt x="28575" y="158687"/>
                        <a:pt x="28575" y="142875"/>
                      </a:cubicBezTo>
                      <a:lnTo>
                        <a:pt x="28575" y="93536"/>
                      </a:lnTo>
                      <a:cubicBezTo>
                        <a:pt x="28575" y="82296"/>
                        <a:pt x="31909" y="71247"/>
                        <a:pt x="38195" y="61817"/>
                      </a:cubicBezTo>
                      <a:lnTo>
                        <a:pt x="47625" y="47625"/>
                      </a:lnTo>
                      <a:lnTo>
                        <a:pt x="9525" y="38100"/>
                      </a:lnTo>
                      <a:cubicBezTo>
                        <a:pt x="4286" y="38100"/>
                        <a:pt x="0" y="33814"/>
                        <a:pt x="0" y="28575"/>
                      </a:cubicBezTo>
                      <a:lnTo>
                        <a:pt x="0" y="9525"/>
                      </a:lnTo>
                      <a:cubicBezTo>
                        <a:pt x="0" y="4286"/>
                        <a:pt x="4286" y="0"/>
                        <a:pt x="9525" y="0"/>
                      </a:cubicBezTo>
                      <a:lnTo>
                        <a:pt x="57150" y="0"/>
                      </a:lnTo>
                      <a:lnTo>
                        <a:pt x="76200" y="28575"/>
                      </a:lnTo>
                      <a:lnTo>
                        <a:pt x="104775" y="38100"/>
                      </a:lnTo>
                      <a:lnTo>
                        <a:pt x="209550" y="38100"/>
                      </a:lnTo>
                    </a:path>
                  </a:pathLst>
                </a:custGeom>
                <a:noFill/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0" name="Forma Livre: Forma 179">
                  <a:extLst>
                    <a:ext uri="{FF2B5EF4-FFF2-40B4-BE49-F238E27FC236}">
                      <a16:creationId xmlns:a16="http://schemas.microsoft.com/office/drawing/2014/main" id="{14689F46-40A4-4214-9264-872EB1992271}"/>
                    </a:ext>
                  </a:extLst>
                </p:cNvPr>
                <p:cNvSpPr/>
                <p:nvPr/>
              </p:nvSpPr>
              <p:spPr>
                <a:xfrm>
                  <a:off x="8626475" y="4932362"/>
                  <a:ext cx="66675" cy="19050"/>
                </a:xfrm>
                <a:custGeom>
                  <a:avLst/>
                  <a:gdLst>
                    <a:gd name="connsiteX0" fmla="*/ 0 w 66675"/>
                    <a:gd name="connsiteY0" fmla="*/ 0 h 19050"/>
                    <a:gd name="connsiteX1" fmla="*/ 19050 w 66675"/>
                    <a:gd name="connsiteY1" fmla="*/ 19050 h 19050"/>
                    <a:gd name="connsiteX2" fmla="*/ 66675 w 66675"/>
                    <a:gd name="connsiteY2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675" h="19050">
                      <a:moveTo>
                        <a:pt x="0" y="0"/>
                      </a:moveTo>
                      <a:lnTo>
                        <a:pt x="19050" y="19050"/>
                      </a:lnTo>
                      <a:lnTo>
                        <a:pt x="66675" y="1905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1" name="Forma Livre: Forma 180">
                  <a:extLst>
                    <a:ext uri="{FF2B5EF4-FFF2-40B4-BE49-F238E27FC236}">
                      <a16:creationId xmlns:a16="http://schemas.microsoft.com/office/drawing/2014/main" id="{929604D2-8C96-4BE5-BDE1-6510A7E81D60}"/>
                    </a:ext>
                  </a:extLst>
                </p:cNvPr>
                <p:cNvSpPr/>
                <p:nvPr/>
              </p:nvSpPr>
              <p:spPr>
                <a:xfrm>
                  <a:off x="8607425" y="5018087"/>
                  <a:ext cx="85725" cy="47625"/>
                </a:xfrm>
                <a:custGeom>
                  <a:avLst/>
                  <a:gdLst>
                    <a:gd name="connsiteX0" fmla="*/ 0 w 85725"/>
                    <a:gd name="connsiteY0" fmla="*/ 0 h 47625"/>
                    <a:gd name="connsiteX1" fmla="*/ 0 w 85725"/>
                    <a:gd name="connsiteY1" fmla="*/ 38100 h 47625"/>
                    <a:gd name="connsiteX2" fmla="*/ 9525 w 85725"/>
                    <a:gd name="connsiteY2" fmla="*/ 47625 h 47625"/>
                    <a:gd name="connsiteX3" fmla="*/ 76200 w 85725"/>
                    <a:gd name="connsiteY3" fmla="*/ 47625 h 47625"/>
                    <a:gd name="connsiteX4" fmla="*/ 85725 w 85725"/>
                    <a:gd name="connsiteY4" fmla="*/ 38100 h 47625"/>
                    <a:gd name="connsiteX5" fmla="*/ 85725 w 85725"/>
                    <a:gd name="connsiteY5" fmla="*/ 28575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25" h="47625">
                      <a:moveTo>
                        <a:pt x="0" y="0"/>
                      </a:moveTo>
                      <a:lnTo>
                        <a:pt x="0" y="38100"/>
                      </a:lnTo>
                      <a:cubicBezTo>
                        <a:pt x="0" y="43339"/>
                        <a:pt x="4286" y="47625"/>
                        <a:pt x="9525" y="47625"/>
                      </a:cubicBezTo>
                      <a:lnTo>
                        <a:pt x="76200" y="47625"/>
                      </a:lnTo>
                      <a:cubicBezTo>
                        <a:pt x="81439" y="47625"/>
                        <a:pt x="85725" y="43339"/>
                        <a:pt x="85725" y="38100"/>
                      </a:cubicBezTo>
                      <a:lnTo>
                        <a:pt x="85725" y="28575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2" name="Forma Livre: Forma 181">
                  <a:extLst>
                    <a:ext uri="{FF2B5EF4-FFF2-40B4-BE49-F238E27FC236}">
                      <a16:creationId xmlns:a16="http://schemas.microsoft.com/office/drawing/2014/main" id="{2B9C7EF9-1A99-46FD-800C-DE4EBA00986D}"/>
                    </a:ext>
                  </a:extLst>
                </p:cNvPr>
                <p:cNvSpPr/>
                <p:nvPr/>
              </p:nvSpPr>
              <p:spPr>
                <a:xfrm>
                  <a:off x="8778875" y="4856162"/>
                  <a:ext cx="209550" cy="171450"/>
                </a:xfrm>
                <a:custGeom>
                  <a:avLst/>
                  <a:gdLst>
                    <a:gd name="connsiteX0" fmla="*/ 0 w 209550"/>
                    <a:gd name="connsiteY0" fmla="*/ 171450 h 171450"/>
                    <a:gd name="connsiteX1" fmla="*/ 152400 w 209550"/>
                    <a:gd name="connsiteY1" fmla="*/ 171450 h 171450"/>
                    <a:gd name="connsiteX2" fmla="*/ 180975 w 209550"/>
                    <a:gd name="connsiteY2" fmla="*/ 142875 h 171450"/>
                    <a:gd name="connsiteX3" fmla="*/ 180975 w 209550"/>
                    <a:gd name="connsiteY3" fmla="*/ 93536 h 171450"/>
                    <a:gd name="connsiteX4" fmla="*/ 171355 w 209550"/>
                    <a:gd name="connsiteY4" fmla="*/ 61817 h 171450"/>
                    <a:gd name="connsiteX5" fmla="*/ 161925 w 209550"/>
                    <a:gd name="connsiteY5" fmla="*/ 47625 h 171450"/>
                    <a:gd name="connsiteX6" fmla="*/ 200025 w 209550"/>
                    <a:gd name="connsiteY6" fmla="*/ 38100 h 171450"/>
                    <a:gd name="connsiteX7" fmla="*/ 209550 w 209550"/>
                    <a:gd name="connsiteY7" fmla="*/ 28575 h 171450"/>
                    <a:gd name="connsiteX8" fmla="*/ 209550 w 209550"/>
                    <a:gd name="connsiteY8" fmla="*/ 9525 h 171450"/>
                    <a:gd name="connsiteX9" fmla="*/ 200025 w 209550"/>
                    <a:gd name="connsiteY9" fmla="*/ 0 h 171450"/>
                    <a:gd name="connsiteX10" fmla="*/ 152400 w 209550"/>
                    <a:gd name="connsiteY10" fmla="*/ 0 h 171450"/>
                    <a:gd name="connsiteX11" fmla="*/ 133350 w 209550"/>
                    <a:gd name="connsiteY11" fmla="*/ 28575 h 171450"/>
                    <a:gd name="connsiteX12" fmla="*/ 104775 w 209550"/>
                    <a:gd name="connsiteY12" fmla="*/ 38100 h 171450"/>
                    <a:gd name="connsiteX13" fmla="*/ 0 w 209550"/>
                    <a:gd name="connsiteY13" fmla="*/ 3810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9550" h="171450">
                      <a:moveTo>
                        <a:pt x="0" y="171450"/>
                      </a:moveTo>
                      <a:lnTo>
                        <a:pt x="152400" y="171450"/>
                      </a:lnTo>
                      <a:cubicBezTo>
                        <a:pt x="168212" y="171450"/>
                        <a:pt x="180975" y="158687"/>
                        <a:pt x="180975" y="142875"/>
                      </a:cubicBezTo>
                      <a:lnTo>
                        <a:pt x="180975" y="93536"/>
                      </a:lnTo>
                      <a:cubicBezTo>
                        <a:pt x="180975" y="82296"/>
                        <a:pt x="177641" y="71247"/>
                        <a:pt x="171355" y="61817"/>
                      </a:cubicBezTo>
                      <a:lnTo>
                        <a:pt x="161925" y="47625"/>
                      </a:lnTo>
                      <a:lnTo>
                        <a:pt x="200025" y="38100"/>
                      </a:lnTo>
                      <a:cubicBezTo>
                        <a:pt x="205264" y="38100"/>
                        <a:pt x="209550" y="33814"/>
                        <a:pt x="209550" y="28575"/>
                      </a:cubicBezTo>
                      <a:lnTo>
                        <a:pt x="209550" y="9525"/>
                      </a:lnTo>
                      <a:cubicBezTo>
                        <a:pt x="209550" y="4286"/>
                        <a:pt x="205264" y="0"/>
                        <a:pt x="200025" y="0"/>
                      </a:cubicBezTo>
                      <a:lnTo>
                        <a:pt x="152400" y="0"/>
                      </a:lnTo>
                      <a:lnTo>
                        <a:pt x="133350" y="28575"/>
                      </a:lnTo>
                      <a:lnTo>
                        <a:pt x="104775" y="38100"/>
                      </a:lnTo>
                      <a:lnTo>
                        <a:pt x="0" y="38100"/>
                      </a:lnTo>
                    </a:path>
                  </a:pathLst>
                </a:custGeom>
                <a:noFill/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3" name="Forma Livre: Forma 182">
                  <a:extLst>
                    <a:ext uri="{FF2B5EF4-FFF2-40B4-BE49-F238E27FC236}">
                      <a16:creationId xmlns:a16="http://schemas.microsoft.com/office/drawing/2014/main" id="{02B413D8-5A6C-44F9-8DAF-75F9432555EC}"/>
                    </a:ext>
                  </a:extLst>
                </p:cNvPr>
                <p:cNvSpPr/>
                <p:nvPr/>
              </p:nvSpPr>
              <p:spPr>
                <a:xfrm>
                  <a:off x="8636000" y="4808537"/>
                  <a:ext cx="285750" cy="66675"/>
                </a:xfrm>
                <a:custGeom>
                  <a:avLst/>
                  <a:gdLst>
                    <a:gd name="connsiteX0" fmla="*/ 285750 w 285750"/>
                    <a:gd name="connsiteY0" fmla="*/ 66675 h 66675"/>
                    <a:gd name="connsiteX1" fmla="*/ 257175 w 285750"/>
                    <a:gd name="connsiteY1" fmla="*/ 9525 h 66675"/>
                    <a:gd name="connsiteX2" fmla="*/ 238125 w 285750"/>
                    <a:gd name="connsiteY2" fmla="*/ 0 h 66675"/>
                    <a:gd name="connsiteX3" fmla="*/ 47625 w 285750"/>
                    <a:gd name="connsiteY3" fmla="*/ 0 h 66675"/>
                    <a:gd name="connsiteX4" fmla="*/ 28575 w 285750"/>
                    <a:gd name="connsiteY4" fmla="*/ 9525 h 66675"/>
                    <a:gd name="connsiteX5" fmla="*/ 0 w 285750"/>
                    <a:gd name="connsiteY5" fmla="*/ 66675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5750" h="66675">
                      <a:moveTo>
                        <a:pt x="285750" y="66675"/>
                      </a:moveTo>
                      <a:cubicBezTo>
                        <a:pt x="285750" y="66675"/>
                        <a:pt x="261556" y="14669"/>
                        <a:pt x="257175" y="9525"/>
                      </a:cubicBezTo>
                      <a:cubicBezTo>
                        <a:pt x="252794" y="4382"/>
                        <a:pt x="244793" y="0"/>
                        <a:pt x="238125" y="0"/>
                      </a:cubicBezTo>
                      <a:cubicBezTo>
                        <a:pt x="223266" y="0"/>
                        <a:pt x="67818" y="0"/>
                        <a:pt x="47625" y="0"/>
                      </a:cubicBezTo>
                      <a:cubicBezTo>
                        <a:pt x="40958" y="0"/>
                        <a:pt x="32957" y="4382"/>
                        <a:pt x="28575" y="9525"/>
                      </a:cubicBezTo>
                      <a:cubicBezTo>
                        <a:pt x="24194" y="14669"/>
                        <a:pt x="0" y="66675"/>
                        <a:pt x="0" y="66675"/>
                      </a:cubicBez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4" name="Forma Livre: Forma 183">
                  <a:extLst>
                    <a:ext uri="{FF2B5EF4-FFF2-40B4-BE49-F238E27FC236}">
                      <a16:creationId xmlns:a16="http://schemas.microsoft.com/office/drawing/2014/main" id="{3135EEDD-1663-4B3C-B192-C0413E49AFE8}"/>
                    </a:ext>
                  </a:extLst>
                </p:cNvPr>
                <p:cNvSpPr/>
                <p:nvPr/>
              </p:nvSpPr>
              <p:spPr>
                <a:xfrm>
                  <a:off x="8864600" y="4932362"/>
                  <a:ext cx="66675" cy="19050"/>
                </a:xfrm>
                <a:custGeom>
                  <a:avLst/>
                  <a:gdLst>
                    <a:gd name="connsiteX0" fmla="*/ 66675 w 66675"/>
                    <a:gd name="connsiteY0" fmla="*/ 0 h 19050"/>
                    <a:gd name="connsiteX1" fmla="*/ 47625 w 66675"/>
                    <a:gd name="connsiteY1" fmla="*/ 19050 h 19050"/>
                    <a:gd name="connsiteX2" fmla="*/ 0 w 66675"/>
                    <a:gd name="connsiteY2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6675" h="19050">
                      <a:moveTo>
                        <a:pt x="66675" y="0"/>
                      </a:moveTo>
                      <a:lnTo>
                        <a:pt x="47625" y="19050"/>
                      </a:lnTo>
                      <a:lnTo>
                        <a:pt x="0" y="19050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5" name="Forma Livre: Forma 184">
                  <a:extLst>
                    <a:ext uri="{FF2B5EF4-FFF2-40B4-BE49-F238E27FC236}">
                      <a16:creationId xmlns:a16="http://schemas.microsoft.com/office/drawing/2014/main" id="{0F5E3B55-1E26-4C1A-92D8-EFCAD41AD0FF}"/>
                    </a:ext>
                  </a:extLst>
                </p:cNvPr>
                <p:cNvSpPr/>
                <p:nvPr/>
              </p:nvSpPr>
              <p:spPr>
                <a:xfrm>
                  <a:off x="8864600" y="5018087"/>
                  <a:ext cx="85725" cy="47625"/>
                </a:xfrm>
                <a:custGeom>
                  <a:avLst/>
                  <a:gdLst>
                    <a:gd name="connsiteX0" fmla="*/ 85725 w 85725"/>
                    <a:gd name="connsiteY0" fmla="*/ 0 h 47625"/>
                    <a:gd name="connsiteX1" fmla="*/ 85725 w 85725"/>
                    <a:gd name="connsiteY1" fmla="*/ 38100 h 47625"/>
                    <a:gd name="connsiteX2" fmla="*/ 76200 w 85725"/>
                    <a:gd name="connsiteY2" fmla="*/ 47625 h 47625"/>
                    <a:gd name="connsiteX3" fmla="*/ 9525 w 85725"/>
                    <a:gd name="connsiteY3" fmla="*/ 47625 h 47625"/>
                    <a:gd name="connsiteX4" fmla="*/ 0 w 85725"/>
                    <a:gd name="connsiteY4" fmla="*/ 38100 h 47625"/>
                    <a:gd name="connsiteX5" fmla="*/ 0 w 85725"/>
                    <a:gd name="connsiteY5" fmla="*/ 28575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25" h="47625">
                      <a:moveTo>
                        <a:pt x="85725" y="0"/>
                      </a:moveTo>
                      <a:lnTo>
                        <a:pt x="85725" y="38100"/>
                      </a:lnTo>
                      <a:cubicBezTo>
                        <a:pt x="85725" y="43339"/>
                        <a:pt x="81439" y="47625"/>
                        <a:pt x="76200" y="47625"/>
                      </a:cubicBezTo>
                      <a:lnTo>
                        <a:pt x="9525" y="47625"/>
                      </a:lnTo>
                      <a:cubicBezTo>
                        <a:pt x="4286" y="47625"/>
                        <a:pt x="0" y="43339"/>
                        <a:pt x="0" y="38100"/>
                      </a:cubicBezTo>
                      <a:lnTo>
                        <a:pt x="0" y="28575"/>
                      </a:ln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:a16="http://schemas.microsoft.com/office/drawing/2014/main" id="{B9E793FF-10BE-44CE-B86E-2F401CAA9AAC}"/>
                    </a:ext>
                  </a:extLst>
                </p:cNvPr>
                <p:cNvSpPr/>
                <p:nvPr/>
              </p:nvSpPr>
              <p:spPr>
                <a:xfrm>
                  <a:off x="8693150" y="4989512"/>
                  <a:ext cx="171450" cy="9525"/>
                </a:xfrm>
                <a:custGeom>
                  <a:avLst/>
                  <a:gdLst>
                    <a:gd name="connsiteX0" fmla="*/ 0 w 171450"/>
                    <a:gd name="connsiteY0" fmla="*/ 0 h 0"/>
                    <a:gd name="connsiteX1" fmla="*/ 171450 w 17145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1450">
                      <a:moveTo>
                        <a:pt x="0" y="0"/>
                      </a:moveTo>
                      <a:lnTo>
                        <a:pt x="17145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78" name="Retângulo 177">
                <a:extLst>
                  <a:ext uri="{FF2B5EF4-FFF2-40B4-BE49-F238E27FC236}">
                    <a16:creationId xmlns:a16="http://schemas.microsoft.com/office/drawing/2014/main" id="{726642F0-3F6F-4EA8-A6C8-34FAF9859EFD}"/>
                  </a:ext>
                </a:extLst>
              </p:cNvPr>
              <p:cNvSpPr/>
              <p:nvPr/>
            </p:nvSpPr>
            <p:spPr>
              <a:xfrm>
                <a:off x="11272756" y="2070801"/>
                <a:ext cx="1741537" cy="580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</a:pPr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Concessionárias e revendas</a:t>
                </a:r>
              </a:p>
            </p:txBody>
          </p:sp>
        </p:grpSp>
        <p:grpSp>
          <p:nvGrpSpPr>
            <p:cNvPr id="187" name="Agrupar 186">
              <a:extLst>
                <a:ext uri="{FF2B5EF4-FFF2-40B4-BE49-F238E27FC236}">
                  <a16:creationId xmlns:a16="http://schemas.microsoft.com/office/drawing/2014/main" id="{5C0E60D7-2406-4B89-BD94-C665937EE597}"/>
                </a:ext>
              </a:extLst>
            </p:cNvPr>
            <p:cNvGrpSpPr/>
            <p:nvPr/>
          </p:nvGrpSpPr>
          <p:grpSpPr>
            <a:xfrm>
              <a:off x="4836794" y="1410488"/>
              <a:ext cx="1898405" cy="580477"/>
              <a:chOff x="9278795" y="3013116"/>
              <a:chExt cx="1898405" cy="580477"/>
            </a:xfrm>
          </p:grpSpPr>
          <p:sp>
            <p:nvSpPr>
              <p:cNvPr id="188" name="Retângulo 187">
                <a:extLst>
                  <a:ext uri="{FF2B5EF4-FFF2-40B4-BE49-F238E27FC236}">
                    <a16:creationId xmlns:a16="http://schemas.microsoft.com/office/drawing/2014/main" id="{DF719E3E-4A9C-44B0-B11F-2E18E71FD893}"/>
                  </a:ext>
                </a:extLst>
              </p:cNvPr>
              <p:cNvSpPr/>
              <p:nvPr/>
            </p:nvSpPr>
            <p:spPr>
              <a:xfrm>
                <a:off x="9278795" y="3013116"/>
                <a:ext cx="1332058" cy="580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eaLnBrk="1" hangingPunct="1">
                  <a:lnSpc>
                    <a:spcPct val="90000"/>
                  </a:lnSpc>
                </a:pPr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Startups</a:t>
                </a:r>
                <a:b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pt-BR" altLang="pt-BR" sz="1400" dirty="0">
                    <a:solidFill>
                      <a:schemeClr val="accent5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 fintechs</a:t>
                </a:r>
              </a:p>
            </p:txBody>
          </p:sp>
          <p:grpSp>
            <p:nvGrpSpPr>
              <p:cNvPr id="189" name="Agrupar 188">
                <a:extLst>
                  <a:ext uri="{FF2B5EF4-FFF2-40B4-BE49-F238E27FC236}">
                    <a16:creationId xmlns:a16="http://schemas.microsoft.com/office/drawing/2014/main" id="{92992525-C93B-4154-8E22-852E75EC1DB3}"/>
                  </a:ext>
                </a:extLst>
              </p:cNvPr>
              <p:cNvGrpSpPr/>
              <p:nvPr/>
            </p:nvGrpSpPr>
            <p:grpSpPr>
              <a:xfrm rot="20165385">
                <a:off x="10607564" y="3073920"/>
                <a:ext cx="569636" cy="442165"/>
                <a:chOff x="10606472" y="3068773"/>
                <a:chExt cx="569636" cy="442165"/>
              </a:xfrm>
            </p:grpSpPr>
            <p:sp>
              <p:nvSpPr>
                <p:cNvPr id="190" name="Triângulo isósceles 189">
                  <a:extLst>
                    <a:ext uri="{FF2B5EF4-FFF2-40B4-BE49-F238E27FC236}">
                      <a16:creationId xmlns:a16="http://schemas.microsoft.com/office/drawing/2014/main" id="{523862FA-5D5B-4320-B9BD-58401FE5D49B}"/>
                    </a:ext>
                  </a:extLst>
                </p:cNvPr>
                <p:cNvSpPr/>
                <p:nvPr/>
              </p:nvSpPr>
              <p:spPr>
                <a:xfrm rot="4084182">
                  <a:off x="11092377" y="3093001"/>
                  <a:ext cx="61108" cy="106354"/>
                </a:xfrm>
                <a:prstGeom prst="triangle">
                  <a:avLst/>
                </a:prstGeom>
                <a:ln w="19050" cap="rnd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1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191" name="Agrupar 190">
                  <a:extLst>
                    <a:ext uri="{FF2B5EF4-FFF2-40B4-BE49-F238E27FC236}">
                      <a16:creationId xmlns:a16="http://schemas.microsoft.com/office/drawing/2014/main" id="{623AB939-9335-478B-865E-8B9ACE70AE4F}"/>
                    </a:ext>
                  </a:extLst>
                </p:cNvPr>
                <p:cNvGrpSpPr/>
                <p:nvPr/>
              </p:nvGrpSpPr>
              <p:grpSpPr>
                <a:xfrm>
                  <a:off x="10606472" y="3068773"/>
                  <a:ext cx="488725" cy="442165"/>
                  <a:chOff x="16766189" y="1787199"/>
                  <a:chExt cx="600090" cy="542922"/>
                </a:xfrm>
              </p:grpSpPr>
              <p:sp>
                <p:nvSpPr>
                  <p:cNvPr id="192" name="Freeform 799">
                    <a:extLst>
                      <a:ext uri="{FF2B5EF4-FFF2-40B4-BE49-F238E27FC236}">
                        <a16:creationId xmlns:a16="http://schemas.microsoft.com/office/drawing/2014/main" id="{FD336482-C570-4A26-BE36-B24EC13D3A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16989" y="1787196"/>
                    <a:ext cx="549275" cy="361950"/>
                  </a:xfrm>
                  <a:custGeom>
                    <a:avLst/>
                    <a:gdLst>
                      <a:gd name="T0" fmla="*/ 124 w 172"/>
                      <a:gd name="T1" fmla="*/ 48 h 112"/>
                      <a:gd name="T2" fmla="*/ 116 w 172"/>
                      <a:gd name="T3" fmla="*/ 64 h 112"/>
                      <a:gd name="T4" fmla="*/ 128 w 172"/>
                      <a:gd name="T5" fmla="*/ 84 h 112"/>
                      <a:gd name="T6" fmla="*/ 144 w 172"/>
                      <a:gd name="T7" fmla="*/ 92 h 112"/>
                      <a:gd name="T8" fmla="*/ 144 w 172"/>
                      <a:gd name="T9" fmla="*/ 104 h 112"/>
                      <a:gd name="T10" fmla="*/ 164 w 172"/>
                      <a:gd name="T11" fmla="*/ 112 h 112"/>
                      <a:gd name="T12" fmla="*/ 172 w 172"/>
                      <a:gd name="T13" fmla="*/ 104 h 112"/>
                      <a:gd name="T14" fmla="*/ 172 w 172"/>
                      <a:gd name="T15" fmla="*/ 68 h 112"/>
                      <a:gd name="T16" fmla="*/ 172 w 172"/>
                      <a:gd name="T17" fmla="*/ 32 h 112"/>
                      <a:gd name="T18" fmla="*/ 160 w 172"/>
                      <a:gd name="T19" fmla="*/ 12 h 112"/>
                      <a:gd name="T20" fmla="*/ 168 w 172"/>
                      <a:gd name="T21" fmla="*/ 0 h 112"/>
                      <a:gd name="T22" fmla="*/ 147 w 172"/>
                      <a:gd name="T23" fmla="*/ 0 h 112"/>
                      <a:gd name="T24" fmla="*/ 125 w 172"/>
                      <a:gd name="T25" fmla="*/ 0 h 112"/>
                      <a:gd name="T26" fmla="*/ 64 w 172"/>
                      <a:gd name="T27" fmla="*/ 27 h 112"/>
                      <a:gd name="T28" fmla="*/ 64 w 172"/>
                      <a:gd name="T29" fmla="*/ 27 h 112"/>
                      <a:gd name="T30" fmla="*/ 12 w 172"/>
                      <a:gd name="T31" fmla="*/ 52 h 112"/>
                      <a:gd name="T32" fmla="*/ 0 w 172"/>
                      <a:gd name="T33" fmla="*/ 52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72" h="112">
                        <a:moveTo>
                          <a:pt x="124" y="48"/>
                        </a:moveTo>
                        <a:cubicBezTo>
                          <a:pt x="119" y="52"/>
                          <a:pt x="116" y="59"/>
                          <a:pt x="116" y="64"/>
                        </a:cubicBezTo>
                        <a:cubicBezTo>
                          <a:pt x="116" y="70"/>
                          <a:pt x="119" y="78"/>
                          <a:pt x="128" y="84"/>
                        </a:cubicBezTo>
                        <a:cubicBezTo>
                          <a:pt x="144" y="92"/>
                          <a:pt x="144" y="92"/>
                          <a:pt x="144" y="92"/>
                        </a:cubicBezTo>
                        <a:cubicBezTo>
                          <a:pt x="144" y="104"/>
                          <a:pt x="144" y="104"/>
                          <a:pt x="144" y="104"/>
                        </a:cubicBezTo>
                        <a:cubicBezTo>
                          <a:pt x="164" y="112"/>
                          <a:pt x="164" y="112"/>
                          <a:pt x="164" y="112"/>
                        </a:cubicBezTo>
                        <a:cubicBezTo>
                          <a:pt x="172" y="104"/>
                          <a:pt x="172" y="104"/>
                          <a:pt x="172" y="104"/>
                        </a:cubicBezTo>
                        <a:cubicBezTo>
                          <a:pt x="172" y="68"/>
                          <a:pt x="172" y="68"/>
                          <a:pt x="172" y="68"/>
                        </a:cubicBezTo>
                        <a:cubicBezTo>
                          <a:pt x="172" y="68"/>
                          <a:pt x="172" y="37"/>
                          <a:pt x="172" y="32"/>
                        </a:cubicBezTo>
                        <a:cubicBezTo>
                          <a:pt x="172" y="27"/>
                          <a:pt x="168" y="17"/>
                          <a:pt x="160" y="12"/>
                        </a:cubicBezTo>
                        <a:cubicBezTo>
                          <a:pt x="168" y="0"/>
                          <a:pt x="168" y="0"/>
                          <a:pt x="168" y="0"/>
                        </a:cubicBezTo>
                        <a:cubicBezTo>
                          <a:pt x="147" y="0"/>
                          <a:pt x="147" y="0"/>
                          <a:pt x="147" y="0"/>
                        </a:cubicBezTo>
                        <a:cubicBezTo>
                          <a:pt x="125" y="0"/>
                          <a:pt x="125" y="0"/>
                          <a:pt x="125" y="0"/>
                        </a:cubicBezTo>
                        <a:cubicBezTo>
                          <a:pt x="101" y="0"/>
                          <a:pt x="80" y="9"/>
                          <a:pt x="64" y="27"/>
                        </a:cubicBezTo>
                        <a:cubicBezTo>
                          <a:pt x="64" y="27"/>
                          <a:pt x="64" y="27"/>
                          <a:pt x="64" y="27"/>
                        </a:cubicBezTo>
                        <a:cubicBezTo>
                          <a:pt x="44" y="44"/>
                          <a:pt x="37" y="52"/>
                          <a:pt x="12" y="52"/>
                        </a:cubicBezTo>
                        <a:cubicBezTo>
                          <a:pt x="0" y="52"/>
                          <a:pt x="0" y="52"/>
                          <a:pt x="0" y="52"/>
                        </a:cubicBezTo>
                      </a:path>
                    </a:pathLst>
                  </a:custGeom>
                  <a:solidFill>
                    <a:schemeClr val="bg1"/>
                  </a:solidFill>
                  <a:ln w="19050" cap="flat">
                    <a:solidFill>
                      <a:srgbClr val="12327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1400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93" name="Freeform 803">
                    <a:extLst>
                      <a:ext uri="{FF2B5EF4-FFF2-40B4-BE49-F238E27FC236}">
                        <a16:creationId xmlns:a16="http://schemas.microsoft.com/office/drawing/2014/main" id="{5DC83B9F-3459-455A-9326-F1F8508791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93189" y="2044371"/>
                    <a:ext cx="320675" cy="285750"/>
                  </a:xfrm>
                  <a:custGeom>
                    <a:avLst/>
                    <a:gdLst>
                      <a:gd name="T0" fmla="*/ 100 w 100"/>
                      <a:gd name="T1" fmla="*/ 0 h 88"/>
                      <a:gd name="T2" fmla="*/ 80 w 100"/>
                      <a:gd name="T3" fmla="*/ 20 h 88"/>
                      <a:gd name="T4" fmla="*/ 80 w 100"/>
                      <a:gd name="T5" fmla="*/ 32 h 88"/>
                      <a:gd name="T6" fmla="*/ 60 w 100"/>
                      <a:gd name="T7" fmla="*/ 88 h 88"/>
                      <a:gd name="T8" fmla="*/ 60 w 100"/>
                      <a:gd name="T9" fmla="*/ 88 h 88"/>
                      <a:gd name="T10" fmla="*/ 56 w 100"/>
                      <a:gd name="T11" fmla="*/ 88 h 88"/>
                      <a:gd name="T12" fmla="*/ 16 w 100"/>
                      <a:gd name="T13" fmla="*/ 48 h 88"/>
                      <a:gd name="T14" fmla="*/ 0 w 100"/>
                      <a:gd name="T15" fmla="*/ 4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0" h="88">
                        <a:moveTo>
                          <a:pt x="100" y="0"/>
                        </a:moveTo>
                        <a:cubicBezTo>
                          <a:pt x="80" y="20"/>
                          <a:pt x="80" y="20"/>
                          <a:pt x="80" y="20"/>
                        </a:cubicBezTo>
                        <a:cubicBezTo>
                          <a:pt x="80" y="32"/>
                          <a:pt x="80" y="32"/>
                          <a:pt x="80" y="32"/>
                        </a:cubicBezTo>
                        <a:cubicBezTo>
                          <a:pt x="98" y="48"/>
                          <a:pt x="84" y="88"/>
                          <a:pt x="60" y="88"/>
                        </a:cubicBezTo>
                        <a:cubicBezTo>
                          <a:pt x="60" y="88"/>
                          <a:pt x="60" y="88"/>
                          <a:pt x="60" y="88"/>
                        </a:cubicBezTo>
                        <a:cubicBezTo>
                          <a:pt x="56" y="88"/>
                          <a:pt x="56" y="88"/>
                          <a:pt x="56" y="88"/>
                        </a:cubicBezTo>
                        <a:cubicBezTo>
                          <a:pt x="56" y="56"/>
                          <a:pt x="43" y="48"/>
                          <a:pt x="16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</a:path>
                    </a:pathLst>
                  </a:custGeom>
                  <a:ln w="19050" cap="flat">
                    <a:solidFill>
                      <a:srgbClr val="12327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1400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94" name="Freeform 800">
                    <a:extLst>
                      <a:ext uri="{FF2B5EF4-FFF2-40B4-BE49-F238E27FC236}">
                        <a16:creationId xmlns:a16="http://schemas.microsoft.com/office/drawing/2014/main" id="{5535CBE4-2E83-4055-A467-C47D94258B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766189" y="1877684"/>
                    <a:ext cx="422275" cy="166687"/>
                  </a:xfrm>
                  <a:custGeom>
                    <a:avLst/>
                    <a:gdLst>
                      <a:gd name="T0" fmla="*/ 0 w 132"/>
                      <a:gd name="T1" fmla="*/ 52 h 52"/>
                      <a:gd name="T2" fmla="*/ 32 w 132"/>
                      <a:gd name="T3" fmla="*/ 52 h 52"/>
                      <a:gd name="T4" fmla="*/ 88 w 132"/>
                      <a:gd name="T5" fmla="*/ 24 h 52"/>
                      <a:gd name="T6" fmla="*/ 132 w 132"/>
                      <a:gd name="T7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2" h="52">
                        <a:moveTo>
                          <a:pt x="0" y="52"/>
                        </a:moveTo>
                        <a:cubicBezTo>
                          <a:pt x="32" y="52"/>
                          <a:pt x="32" y="52"/>
                          <a:pt x="32" y="52"/>
                        </a:cubicBezTo>
                        <a:cubicBezTo>
                          <a:pt x="67" y="52"/>
                          <a:pt x="75" y="35"/>
                          <a:pt x="88" y="24"/>
                        </a:cubicBezTo>
                        <a:cubicBezTo>
                          <a:pt x="101" y="12"/>
                          <a:pt x="109" y="0"/>
                          <a:pt x="132" y="0"/>
                        </a:cubicBezTo>
                      </a:path>
                    </a:pathLst>
                  </a:custGeom>
                  <a:ln w="19050" cap="flat">
                    <a:solidFill>
                      <a:srgbClr val="12327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1400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95" name="Freeform 802">
                    <a:extLst>
                      <a:ext uri="{FF2B5EF4-FFF2-40B4-BE49-F238E27FC236}">
                        <a16:creationId xmlns:a16="http://schemas.microsoft.com/office/drawing/2014/main" id="{53A13805-3998-42FA-9EE4-E2022BA06D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04289" y="2074534"/>
                    <a:ext cx="230188" cy="47625"/>
                  </a:xfrm>
                  <a:custGeom>
                    <a:avLst/>
                    <a:gdLst>
                      <a:gd name="T0" fmla="*/ 72 w 72"/>
                      <a:gd name="T1" fmla="*/ 0 h 15"/>
                      <a:gd name="T2" fmla="*/ 24 w 72"/>
                      <a:gd name="T3" fmla="*/ 15 h 15"/>
                      <a:gd name="T4" fmla="*/ 0 w 72"/>
                      <a:gd name="T5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2" h="15">
                        <a:moveTo>
                          <a:pt x="72" y="0"/>
                        </a:moveTo>
                        <a:cubicBezTo>
                          <a:pt x="58" y="10"/>
                          <a:pt x="41" y="15"/>
                          <a:pt x="24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</a:path>
                    </a:pathLst>
                  </a:custGeom>
                  <a:ln w="19050" cap="flat">
                    <a:solidFill>
                      <a:srgbClr val="12327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1400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96" name="Line 801">
                    <a:extLst>
                      <a:ext uri="{FF2B5EF4-FFF2-40B4-BE49-F238E27FC236}">
                        <a16:creationId xmlns:a16="http://schemas.microsoft.com/office/drawing/2014/main" id="{4948C565-319F-487B-AAA4-83F5DF8296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302749" y="1928485"/>
                    <a:ext cx="25400" cy="25400"/>
                  </a:xfrm>
                  <a:prstGeom prst="line">
                    <a:avLst/>
                  </a:prstGeom>
                  <a:ln w="19050" cap="flat">
                    <a:solidFill>
                      <a:srgbClr val="12327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pt-BR" sz="1400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8945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 Placeholder 17">
            <a:extLst>
              <a:ext uri="{FF2B5EF4-FFF2-40B4-BE49-F238E27FC236}">
                <a16:creationId xmlns:a16="http://schemas.microsoft.com/office/drawing/2014/main" id="{7A377D3B-B712-4D5C-A536-A9FFA98B88C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068034" y="1291164"/>
            <a:ext cx="3815734" cy="430795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NOSSOS CLIENTES</a:t>
            </a:r>
            <a:endParaRPr kumimoji="0" lang="pt-BR" altLang="pt-BR" sz="6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368" name="Agrupar 367" descr="Ilustração que reúne todos os tipos de clientes da B3, são eles: Empresas, Companhia hipotecária, Financeiras, Fintechs, Seguradoras, Assets, Securitizadoras, Locadoras de veículos, Bancos, Investidores, Fundações, Sociedades de Crédito Direito e Sociedades de Empréstimos entre Pessoas, Corretoras, Cooperativas, Vendors, Concessionárias e revendas.">
            <a:extLst>
              <a:ext uri="{FF2B5EF4-FFF2-40B4-BE49-F238E27FC236}">
                <a16:creationId xmlns:a16="http://schemas.microsoft.com/office/drawing/2014/main" id="{01AEB353-4680-4682-81EC-922FB36D8B75}"/>
              </a:ext>
            </a:extLst>
          </p:cNvPr>
          <p:cNvGrpSpPr/>
          <p:nvPr/>
        </p:nvGrpSpPr>
        <p:grpSpPr>
          <a:xfrm>
            <a:off x="812800" y="149155"/>
            <a:ext cx="9122193" cy="6505513"/>
            <a:chOff x="2293651" y="-429743"/>
            <a:chExt cx="10704472" cy="7633922"/>
          </a:xfrm>
        </p:grpSpPr>
        <p:sp>
          <p:nvSpPr>
            <p:cNvPr id="370" name="Elipse 369">
              <a:extLst>
                <a:ext uri="{FF2B5EF4-FFF2-40B4-BE49-F238E27FC236}">
                  <a16:creationId xmlns:a16="http://schemas.microsoft.com/office/drawing/2014/main" id="{F85556AC-C278-4968-ADAB-86FFC99A8883}"/>
                </a:ext>
              </a:extLst>
            </p:cNvPr>
            <p:cNvSpPr/>
            <p:nvPr/>
          </p:nvSpPr>
          <p:spPr>
            <a:xfrm>
              <a:off x="5015760" y="242487"/>
              <a:ext cx="6368935" cy="6368936"/>
            </a:xfrm>
            <a:prstGeom prst="ellipse">
              <a:avLst/>
            </a:prstGeom>
            <a:ln w="28575">
              <a:solidFill>
                <a:srgbClr val="1232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pt-BR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1" name="Elipse 370">
              <a:extLst>
                <a:ext uri="{FF2B5EF4-FFF2-40B4-BE49-F238E27FC236}">
                  <a16:creationId xmlns:a16="http://schemas.microsoft.com/office/drawing/2014/main" id="{2E40B4DE-6606-4447-A8EF-BDC8CBE5C8AA}"/>
                </a:ext>
              </a:extLst>
            </p:cNvPr>
            <p:cNvSpPr/>
            <p:nvPr/>
          </p:nvSpPr>
          <p:spPr>
            <a:xfrm>
              <a:off x="7783563" y="-140019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2" name="Elipse 371">
              <a:extLst>
                <a:ext uri="{FF2B5EF4-FFF2-40B4-BE49-F238E27FC236}">
                  <a16:creationId xmlns:a16="http://schemas.microsoft.com/office/drawing/2014/main" id="{0AB4ED2F-5A17-4671-86E0-F68072A48B0A}"/>
                </a:ext>
              </a:extLst>
            </p:cNvPr>
            <p:cNvSpPr/>
            <p:nvPr/>
          </p:nvSpPr>
          <p:spPr>
            <a:xfrm>
              <a:off x="7804492" y="6201542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3" name="Elipse 372">
              <a:extLst>
                <a:ext uri="{FF2B5EF4-FFF2-40B4-BE49-F238E27FC236}">
                  <a16:creationId xmlns:a16="http://schemas.microsoft.com/office/drawing/2014/main" id="{7E24F8B8-1E08-4A27-8C25-BB21A7E483E9}"/>
                </a:ext>
              </a:extLst>
            </p:cNvPr>
            <p:cNvSpPr/>
            <p:nvPr/>
          </p:nvSpPr>
          <p:spPr>
            <a:xfrm>
              <a:off x="10172503" y="809506"/>
              <a:ext cx="701291" cy="7012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4" name="Elipse 373">
              <a:extLst>
                <a:ext uri="{FF2B5EF4-FFF2-40B4-BE49-F238E27FC236}">
                  <a16:creationId xmlns:a16="http://schemas.microsoft.com/office/drawing/2014/main" id="{61DC6CD2-5EFC-4120-B4BE-2EAE079DCA5C}"/>
                </a:ext>
              </a:extLst>
            </p:cNvPr>
            <p:cNvSpPr/>
            <p:nvPr/>
          </p:nvSpPr>
          <p:spPr>
            <a:xfrm>
              <a:off x="9135069" y="145829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5" name="Elipse 374">
              <a:extLst>
                <a:ext uri="{FF2B5EF4-FFF2-40B4-BE49-F238E27FC236}">
                  <a16:creationId xmlns:a16="http://schemas.microsoft.com/office/drawing/2014/main" id="{23195B7E-B370-4F31-890C-2F247979B4E9}"/>
                </a:ext>
              </a:extLst>
            </p:cNvPr>
            <p:cNvSpPr/>
            <p:nvPr/>
          </p:nvSpPr>
          <p:spPr>
            <a:xfrm>
              <a:off x="10662014" y="1806416"/>
              <a:ext cx="833331" cy="5898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6" name="Elipse 375">
              <a:extLst>
                <a:ext uri="{FF2B5EF4-FFF2-40B4-BE49-F238E27FC236}">
                  <a16:creationId xmlns:a16="http://schemas.microsoft.com/office/drawing/2014/main" id="{F2DD8596-1688-46EC-93C4-77B873978C75}"/>
                </a:ext>
              </a:extLst>
            </p:cNvPr>
            <p:cNvSpPr/>
            <p:nvPr/>
          </p:nvSpPr>
          <p:spPr>
            <a:xfrm>
              <a:off x="10855024" y="4049746"/>
              <a:ext cx="833331" cy="6125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7" name="Elipse 376">
              <a:extLst>
                <a:ext uri="{FF2B5EF4-FFF2-40B4-BE49-F238E27FC236}">
                  <a16:creationId xmlns:a16="http://schemas.microsoft.com/office/drawing/2014/main" id="{2C05BF98-D049-42F2-86E6-8178E009928B}"/>
                </a:ext>
              </a:extLst>
            </p:cNvPr>
            <p:cNvSpPr/>
            <p:nvPr/>
          </p:nvSpPr>
          <p:spPr>
            <a:xfrm>
              <a:off x="10136338" y="5095485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8" name="Elipse 377">
              <a:extLst>
                <a:ext uri="{FF2B5EF4-FFF2-40B4-BE49-F238E27FC236}">
                  <a16:creationId xmlns:a16="http://schemas.microsoft.com/office/drawing/2014/main" id="{0D60C902-51AD-48DC-95E4-7A55B42A467B}"/>
                </a:ext>
              </a:extLst>
            </p:cNvPr>
            <p:cNvSpPr/>
            <p:nvPr/>
          </p:nvSpPr>
          <p:spPr>
            <a:xfrm>
              <a:off x="9043596" y="5949550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9" name="Elipse 378">
              <a:extLst>
                <a:ext uri="{FF2B5EF4-FFF2-40B4-BE49-F238E27FC236}">
                  <a16:creationId xmlns:a16="http://schemas.microsoft.com/office/drawing/2014/main" id="{3258B5F7-C3DC-4A64-BBDF-57644CB95EC8}"/>
                </a:ext>
              </a:extLst>
            </p:cNvPr>
            <p:cNvSpPr/>
            <p:nvPr/>
          </p:nvSpPr>
          <p:spPr>
            <a:xfrm>
              <a:off x="6454687" y="223102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0" name="Elipse 379">
              <a:extLst>
                <a:ext uri="{FF2B5EF4-FFF2-40B4-BE49-F238E27FC236}">
                  <a16:creationId xmlns:a16="http://schemas.microsoft.com/office/drawing/2014/main" id="{91A261CB-4B0F-41F2-AC38-956F496B4951}"/>
                </a:ext>
              </a:extLst>
            </p:cNvPr>
            <p:cNvSpPr/>
            <p:nvPr/>
          </p:nvSpPr>
          <p:spPr>
            <a:xfrm>
              <a:off x="4808631" y="1784393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1" name="Elipse 380">
              <a:extLst>
                <a:ext uri="{FF2B5EF4-FFF2-40B4-BE49-F238E27FC236}">
                  <a16:creationId xmlns:a16="http://schemas.microsoft.com/office/drawing/2014/main" id="{C78F9BC6-4853-4F67-A0D4-0868F0E7E4C9}"/>
                </a:ext>
              </a:extLst>
            </p:cNvPr>
            <p:cNvSpPr/>
            <p:nvPr/>
          </p:nvSpPr>
          <p:spPr>
            <a:xfrm>
              <a:off x="4526809" y="2796297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2" name="Elipse 381">
              <a:extLst>
                <a:ext uri="{FF2B5EF4-FFF2-40B4-BE49-F238E27FC236}">
                  <a16:creationId xmlns:a16="http://schemas.microsoft.com/office/drawing/2014/main" id="{2539C75C-A9FD-4930-B740-D8BC65C6E497}"/>
                </a:ext>
              </a:extLst>
            </p:cNvPr>
            <p:cNvSpPr/>
            <p:nvPr/>
          </p:nvSpPr>
          <p:spPr>
            <a:xfrm>
              <a:off x="4700990" y="4140603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3" name="Elipse 382">
              <a:extLst>
                <a:ext uri="{FF2B5EF4-FFF2-40B4-BE49-F238E27FC236}">
                  <a16:creationId xmlns:a16="http://schemas.microsoft.com/office/drawing/2014/main" id="{2A535A18-4289-4DD4-915E-38A1FE640D8B}"/>
                </a:ext>
              </a:extLst>
            </p:cNvPr>
            <p:cNvSpPr/>
            <p:nvPr/>
          </p:nvSpPr>
          <p:spPr>
            <a:xfrm>
              <a:off x="5363907" y="5257486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4" name="Elipse 383">
              <a:extLst>
                <a:ext uri="{FF2B5EF4-FFF2-40B4-BE49-F238E27FC236}">
                  <a16:creationId xmlns:a16="http://schemas.microsoft.com/office/drawing/2014/main" id="{16CF1406-32D2-4C17-A0FB-EDA62716AC6A}"/>
                </a:ext>
              </a:extLst>
            </p:cNvPr>
            <p:cNvSpPr/>
            <p:nvPr/>
          </p:nvSpPr>
          <p:spPr>
            <a:xfrm>
              <a:off x="6501211" y="5909758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85" name="Gráfico 235">
              <a:extLst>
                <a:ext uri="{FF2B5EF4-FFF2-40B4-BE49-F238E27FC236}">
                  <a16:creationId xmlns:a16="http://schemas.microsoft.com/office/drawing/2014/main" id="{41F1CA0D-6409-4B8A-8302-CAC3A6E131CC}"/>
                </a:ext>
              </a:extLst>
            </p:cNvPr>
            <p:cNvGrpSpPr/>
            <p:nvPr/>
          </p:nvGrpSpPr>
          <p:grpSpPr>
            <a:xfrm>
              <a:off x="8019253" y="52809"/>
              <a:ext cx="361950" cy="447675"/>
              <a:chOff x="8597900" y="4708525"/>
              <a:chExt cx="361950" cy="447675"/>
            </a:xfrm>
            <a:noFill/>
          </p:grpSpPr>
          <p:sp>
            <p:nvSpPr>
              <p:cNvPr id="525" name="Forma Livre: Forma 524">
                <a:extLst>
                  <a:ext uri="{FF2B5EF4-FFF2-40B4-BE49-F238E27FC236}">
                    <a16:creationId xmlns:a16="http://schemas.microsoft.com/office/drawing/2014/main" id="{3E1575DF-0461-45A7-883F-610364A01037}"/>
                  </a:ext>
                </a:extLst>
              </p:cNvPr>
              <p:cNvSpPr/>
              <p:nvPr/>
            </p:nvSpPr>
            <p:spPr>
              <a:xfrm>
                <a:off x="8693150" y="4879975"/>
                <a:ext cx="171450" cy="276225"/>
              </a:xfrm>
              <a:custGeom>
                <a:avLst/>
                <a:gdLst>
                  <a:gd name="connsiteX0" fmla="*/ 57150 w 171450"/>
                  <a:gd name="connsiteY0" fmla="*/ 276225 h 276225"/>
                  <a:gd name="connsiteX1" fmla="*/ 171450 w 171450"/>
                  <a:gd name="connsiteY1" fmla="*/ 276225 h 276225"/>
                  <a:gd name="connsiteX2" fmla="*/ 171450 w 171450"/>
                  <a:gd name="connsiteY2" fmla="*/ 0 h 276225"/>
                  <a:gd name="connsiteX3" fmla="*/ 0 w 171450"/>
                  <a:gd name="connsiteY3" fmla="*/ 0 h 276225"/>
                  <a:gd name="connsiteX4" fmla="*/ 0 w 171450"/>
                  <a:gd name="connsiteY4" fmla="*/ 276225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276225">
                    <a:moveTo>
                      <a:pt x="57150" y="276225"/>
                    </a:moveTo>
                    <a:lnTo>
                      <a:pt x="171450" y="276225"/>
                    </a:lnTo>
                    <a:lnTo>
                      <a:pt x="171450" y="0"/>
                    </a:lnTo>
                    <a:lnTo>
                      <a:pt x="0" y="0"/>
                    </a:lnTo>
                    <a:lnTo>
                      <a:pt x="0" y="27622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6" name="Forma Livre: Forma 525">
                <a:extLst>
                  <a:ext uri="{FF2B5EF4-FFF2-40B4-BE49-F238E27FC236}">
                    <a16:creationId xmlns:a16="http://schemas.microsoft.com/office/drawing/2014/main" id="{3FEF2CDC-5284-49D2-83F6-6BB7526AAFF6}"/>
                  </a:ext>
                </a:extLst>
              </p:cNvPr>
              <p:cNvSpPr/>
              <p:nvPr/>
            </p:nvSpPr>
            <p:spPr>
              <a:xfrm>
                <a:off x="8636000" y="5060950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7" name="Forma Livre: Forma 526">
                <a:extLst>
                  <a:ext uri="{FF2B5EF4-FFF2-40B4-BE49-F238E27FC236}">
                    <a16:creationId xmlns:a16="http://schemas.microsoft.com/office/drawing/2014/main" id="{66D27D7E-6CA0-4145-9DEF-212FF6986E82}"/>
                  </a:ext>
                </a:extLst>
              </p:cNvPr>
              <p:cNvSpPr/>
              <p:nvPr/>
            </p:nvSpPr>
            <p:spPr>
              <a:xfrm>
                <a:off x="8712200" y="4832350"/>
                <a:ext cx="133350" cy="47625"/>
              </a:xfrm>
              <a:custGeom>
                <a:avLst/>
                <a:gdLst>
                  <a:gd name="connsiteX0" fmla="*/ 0 w 133350"/>
                  <a:gd name="connsiteY0" fmla="*/ 0 h 47625"/>
                  <a:gd name="connsiteX1" fmla="*/ 133350 w 133350"/>
                  <a:gd name="connsiteY1" fmla="*/ 0 h 47625"/>
                  <a:gd name="connsiteX2" fmla="*/ 133350 w 133350"/>
                  <a:gd name="connsiteY2" fmla="*/ 47625 h 47625"/>
                  <a:gd name="connsiteX3" fmla="*/ 0 w 133350"/>
                  <a:gd name="connsiteY3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47625">
                    <a:moveTo>
                      <a:pt x="0" y="0"/>
                    </a:moveTo>
                    <a:lnTo>
                      <a:pt x="133350" y="0"/>
                    </a:lnTo>
                    <a:lnTo>
                      <a:pt x="133350" y="47625"/>
                    </a:lnTo>
                    <a:lnTo>
                      <a:pt x="0" y="4762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8" name="Forma Livre: Forma 527">
                <a:extLst>
                  <a:ext uri="{FF2B5EF4-FFF2-40B4-BE49-F238E27FC236}">
                    <a16:creationId xmlns:a16="http://schemas.microsoft.com/office/drawing/2014/main" id="{537ED101-BDF2-4967-945C-806162E7811D}"/>
                  </a:ext>
                </a:extLst>
              </p:cNvPr>
              <p:cNvSpPr/>
              <p:nvPr/>
            </p:nvSpPr>
            <p:spPr>
              <a:xfrm>
                <a:off x="8750300" y="4784725"/>
                <a:ext cx="57150" cy="47625"/>
              </a:xfrm>
              <a:custGeom>
                <a:avLst/>
                <a:gdLst>
                  <a:gd name="connsiteX0" fmla="*/ 0 w 57150"/>
                  <a:gd name="connsiteY0" fmla="*/ 0 h 47625"/>
                  <a:gd name="connsiteX1" fmla="*/ 57150 w 57150"/>
                  <a:gd name="connsiteY1" fmla="*/ 0 h 47625"/>
                  <a:gd name="connsiteX2" fmla="*/ 57150 w 57150"/>
                  <a:gd name="connsiteY2" fmla="*/ 47625 h 47625"/>
                  <a:gd name="connsiteX3" fmla="*/ 0 w 57150"/>
                  <a:gd name="connsiteY3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47625">
                    <a:moveTo>
                      <a:pt x="0" y="0"/>
                    </a:moveTo>
                    <a:lnTo>
                      <a:pt x="57150" y="0"/>
                    </a:lnTo>
                    <a:lnTo>
                      <a:pt x="57150" y="47625"/>
                    </a:lnTo>
                    <a:lnTo>
                      <a:pt x="0" y="4762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9" name="Forma Livre: Forma 528">
                <a:extLst>
                  <a:ext uri="{FF2B5EF4-FFF2-40B4-BE49-F238E27FC236}">
                    <a16:creationId xmlns:a16="http://schemas.microsoft.com/office/drawing/2014/main" id="{841CEA51-4B41-4D15-B20D-9CE26C8F1E59}"/>
                  </a:ext>
                </a:extLst>
              </p:cNvPr>
              <p:cNvSpPr/>
              <p:nvPr/>
            </p:nvSpPr>
            <p:spPr>
              <a:xfrm>
                <a:off x="8731250" y="4927600"/>
                <a:ext cx="95250" cy="9525"/>
              </a:xfrm>
              <a:custGeom>
                <a:avLst/>
                <a:gdLst>
                  <a:gd name="connsiteX0" fmla="*/ 0 w 95250"/>
                  <a:gd name="connsiteY0" fmla="*/ 0 h 0"/>
                  <a:gd name="connsiteX1" fmla="*/ 95250 w 95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>
                    <a:moveTo>
                      <a:pt x="0" y="0"/>
                    </a:moveTo>
                    <a:lnTo>
                      <a:pt x="952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0" name="Forma Livre: Forma 529">
                <a:extLst>
                  <a:ext uri="{FF2B5EF4-FFF2-40B4-BE49-F238E27FC236}">
                    <a16:creationId xmlns:a16="http://schemas.microsoft.com/office/drawing/2014/main" id="{2888D7A9-1E36-4806-B261-EAF2C46CF41F}"/>
                  </a:ext>
                </a:extLst>
              </p:cNvPr>
              <p:cNvSpPr/>
              <p:nvPr/>
            </p:nvSpPr>
            <p:spPr>
              <a:xfrm>
                <a:off x="8731250" y="4984750"/>
                <a:ext cx="95250" cy="9525"/>
              </a:xfrm>
              <a:custGeom>
                <a:avLst/>
                <a:gdLst>
                  <a:gd name="connsiteX0" fmla="*/ 0 w 95250"/>
                  <a:gd name="connsiteY0" fmla="*/ 0 h 0"/>
                  <a:gd name="connsiteX1" fmla="*/ 95250 w 95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>
                    <a:moveTo>
                      <a:pt x="0" y="0"/>
                    </a:moveTo>
                    <a:lnTo>
                      <a:pt x="952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1" name="Forma Livre: Forma 530">
                <a:extLst>
                  <a:ext uri="{FF2B5EF4-FFF2-40B4-BE49-F238E27FC236}">
                    <a16:creationId xmlns:a16="http://schemas.microsoft.com/office/drawing/2014/main" id="{57A98C63-6CF8-42B8-884F-ED8F808D6A03}"/>
                  </a:ext>
                </a:extLst>
              </p:cNvPr>
              <p:cNvSpPr/>
              <p:nvPr/>
            </p:nvSpPr>
            <p:spPr>
              <a:xfrm>
                <a:off x="8731250" y="5041900"/>
                <a:ext cx="95250" cy="9525"/>
              </a:xfrm>
              <a:custGeom>
                <a:avLst/>
                <a:gdLst>
                  <a:gd name="connsiteX0" fmla="*/ 0 w 95250"/>
                  <a:gd name="connsiteY0" fmla="*/ 0 h 0"/>
                  <a:gd name="connsiteX1" fmla="*/ 95250 w 95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>
                    <a:moveTo>
                      <a:pt x="0" y="0"/>
                    </a:moveTo>
                    <a:lnTo>
                      <a:pt x="952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2" name="Forma Livre: Forma 531">
                <a:extLst>
                  <a:ext uri="{FF2B5EF4-FFF2-40B4-BE49-F238E27FC236}">
                    <a16:creationId xmlns:a16="http://schemas.microsoft.com/office/drawing/2014/main" id="{BCA4D7C7-A351-440F-B7F9-44C6A7E65ECE}"/>
                  </a:ext>
                </a:extLst>
              </p:cNvPr>
              <p:cNvSpPr/>
              <p:nvPr/>
            </p:nvSpPr>
            <p:spPr>
              <a:xfrm>
                <a:off x="8731250" y="5099050"/>
                <a:ext cx="95250" cy="9525"/>
              </a:xfrm>
              <a:custGeom>
                <a:avLst/>
                <a:gdLst>
                  <a:gd name="connsiteX0" fmla="*/ 0 w 95250"/>
                  <a:gd name="connsiteY0" fmla="*/ 0 h 0"/>
                  <a:gd name="connsiteX1" fmla="*/ 95250 w 952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>
                    <a:moveTo>
                      <a:pt x="0" y="0"/>
                    </a:moveTo>
                    <a:lnTo>
                      <a:pt x="952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3" name="Forma Livre: Forma 532">
                <a:extLst>
                  <a:ext uri="{FF2B5EF4-FFF2-40B4-BE49-F238E27FC236}">
                    <a16:creationId xmlns:a16="http://schemas.microsoft.com/office/drawing/2014/main" id="{B92A03A6-1FFB-43EE-8C5C-D5C69EC23D98}"/>
                  </a:ext>
                </a:extLst>
              </p:cNvPr>
              <p:cNvSpPr/>
              <p:nvPr/>
            </p:nvSpPr>
            <p:spPr>
              <a:xfrm>
                <a:off x="8636000" y="4946650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4" name="Forma Livre: Forma 533">
                <a:extLst>
                  <a:ext uri="{FF2B5EF4-FFF2-40B4-BE49-F238E27FC236}">
                    <a16:creationId xmlns:a16="http://schemas.microsoft.com/office/drawing/2014/main" id="{71580915-8C06-47FE-990B-6418F3D5F695}"/>
                  </a:ext>
                </a:extLst>
              </p:cNvPr>
              <p:cNvSpPr/>
              <p:nvPr/>
            </p:nvSpPr>
            <p:spPr>
              <a:xfrm>
                <a:off x="8636000" y="4908550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5" name="Forma Livre: Forma 534">
                <a:extLst>
                  <a:ext uri="{FF2B5EF4-FFF2-40B4-BE49-F238E27FC236}">
                    <a16:creationId xmlns:a16="http://schemas.microsoft.com/office/drawing/2014/main" id="{DD12F923-3350-4F24-A246-6752332E0B09}"/>
                  </a:ext>
                </a:extLst>
              </p:cNvPr>
              <p:cNvSpPr/>
              <p:nvPr/>
            </p:nvSpPr>
            <p:spPr>
              <a:xfrm>
                <a:off x="8636000" y="4984750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6" name="Forma Livre: Forma 535">
                <a:extLst>
                  <a:ext uri="{FF2B5EF4-FFF2-40B4-BE49-F238E27FC236}">
                    <a16:creationId xmlns:a16="http://schemas.microsoft.com/office/drawing/2014/main" id="{1FAB1E55-0663-4A1B-9E8F-77AA6E57FB38}"/>
                  </a:ext>
                </a:extLst>
              </p:cNvPr>
              <p:cNvSpPr/>
              <p:nvPr/>
            </p:nvSpPr>
            <p:spPr>
              <a:xfrm>
                <a:off x="8636000" y="5022850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7" name="Forma Livre: Forma 536">
                <a:extLst>
                  <a:ext uri="{FF2B5EF4-FFF2-40B4-BE49-F238E27FC236}">
                    <a16:creationId xmlns:a16="http://schemas.microsoft.com/office/drawing/2014/main" id="{D3D182C0-0696-4792-8355-EAF325EC48ED}"/>
                  </a:ext>
                </a:extLst>
              </p:cNvPr>
              <p:cNvSpPr/>
              <p:nvPr/>
            </p:nvSpPr>
            <p:spPr>
              <a:xfrm>
                <a:off x="8636000" y="5099050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8" name="Forma Livre: Forma 537">
                <a:extLst>
                  <a:ext uri="{FF2B5EF4-FFF2-40B4-BE49-F238E27FC236}">
                    <a16:creationId xmlns:a16="http://schemas.microsoft.com/office/drawing/2014/main" id="{CA0BA577-91CD-47A5-96E5-8E0CA3D65606}"/>
                  </a:ext>
                </a:extLst>
              </p:cNvPr>
              <p:cNvSpPr/>
              <p:nvPr/>
            </p:nvSpPr>
            <p:spPr>
              <a:xfrm>
                <a:off x="8864600" y="4899025"/>
                <a:ext cx="95250" cy="257175"/>
              </a:xfrm>
              <a:custGeom>
                <a:avLst/>
                <a:gdLst>
                  <a:gd name="connsiteX0" fmla="*/ 0 w 95250"/>
                  <a:gd name="connsiteY0" fmla="*/ 257175 h 257175"/>
                  <a:gd name="connsiteX1" fmla="*/ 95250 w 95250"/>
                  <a:gd name="connsiteY1" fmla="*/ 257175 h 257175"/>
                  <a:gd name="connsiteX2" fmla="*/ 95250 w 95250"/>
                  <a:gd name="connsiteY2" fmla="*/ 0 h 257175"/>
                  <a:gd name="connsiteX3" fmla="*/ 0 w 95250"/>
                  <a:gd name="connsiteY3" fmla="*/ 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257175">
                    <a:moveTo>
                      <a:pt x="0" y="257175"/>
                    </a:moveTo>
                    <a:lnTo>
                      <a:pt x="95250" y="257175"/>
                    </a:lnTo>
                    <a:lnTo>
                      <a:pt x="95250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9" name="Forma Livre: Forma 538">
                <a:extLst>
                  <a:ext uri="{FF2B5EF4-FFF2-40B4-BE49-F238E27FC236}">
                    <a16:creationId xmlns:a16="http://schemas.microsoft.com/office/drawing/2014/main" id="{8E453625-592B-45CC-9B3B-F878EF2E2A2C}"/>
                  </a:ext>
                </a:extLst>
              </p:cNvPr>
              <p:cNvSpPr/>
              <p:nvPr/>
            </p:nvSpPr>
            <p:spPr>
              <a:xfrm>
                <a:off x="8912225" y="4984750"/>
                <a:ext cx="9525" cy="28575"/>
              </a:xfrm>
              <a:custGeom>
                <a:avLst/>
                <a:gdLst>
                  <a:gd name="connsiteX0" fmla="*/ 0 w 0"/>
                  <a:gd name="connsiteY0" fmla="*/ 0 h 28575"/>
                  <a:gd name="connsiteX1" fmla="*/ 0 w 0"/>
                  <a:gd name="connsiteY1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8575">
                    <a:moveTo>
                      <a:pt x="0" y="0"/>
                    </a:moveTo>
                    <a:lnTo>
                      <a:pt x="0" y="28575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0" name="Forma Livre: Forma 539">
                <a:extLst>
                  <a:ext uri="{FF2B5EF4-FFF2-40B4-BE49-F238E27FC236}">
                    <a16:creationId xmlns:a16="http://schemas.microsoft.com/office/drawing/2014/main" id="{AAF47A37-44BF-40F5-BE38-FF763686C046}"/>
                  </a:ext>
                </a:extLst>
              </p:cNvPr>
              <p:cNvSpPr/>
              <p:nvPr/>
            </p:nvSpPr>
            <p:spPr>
              <a:xfrm>
                <a:off x="8912225" y="4937125"/>
                <a:ext cx="9525" cy="28575"/>
              </a:xfrm>
              <a:custGeom>
                <a:avLst/>
                <a:gdLst>
                  <a:gd name="connsiteX0" fmla="*/ 0 w 0"/>
                  <a:gd name="connsiteY0" fmla="*/ 0 h 28575"/>
                  <a:gd name="connsiteX1" fmla="*/ 0 w 0"/>
                  <a:gd name="connsiteY1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8575">
                    <a:moveTo>
                      <a:pt x="0" y="0"/>
                    </a:moveTo>
                    <a:lnTo>
                      <a:pt x="0" y="28575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1" name="Forma Livre: Forma 540">
                <a:extLst>
                  <a:ext uri="{FF2B5EF4-FFF2-40B4-BE49-F238E27FC236}">
                    <a16:creationId xmlns:a16="http://schemas.microsoft.com/office/drawing/2014/main" id="{0E8BF5E4-0CB4-48E1-918F-27F12072CB59}"/>
                  </a:ext>
                </a:extLst>
              </p:cNvPr>
              <p:cNvSpPr/>
              <p:nvPr/>
            </p:nvSpPr>
            <p:spPr>
              <a:xfrm>
                <a:off x="8912225" y="5032375"/>
                <a:ext cx="9525" cy="28575"/>
              </a:xfrm>
              <a:custGeom>
                <a:avLst/>
                <a:gdLst>
                  <a:gd name="connsiteX0" fmla="*/ 0 w 0"/>
                  <a:gd name="connsiteY0" fmla="*/ 0 h 28575"/>
                  <a:gd name="connsiteX1" fmla="*/ 0 w 0"/>
                  <a:gd name="connsiteY1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8575">
                    <a:moveTo>
                      <a:pt x="0" y="0"/>
                    </a:moveTo>
                    <a:lnTo>
                      <a:pt x="0" y="28575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2" name="Forma Livre: Forma 541">
                <a:extLst>
                  <a:ext uri="{FF2B5EF4-FFF2-40B4-BE49-F238E27FC236}">
                    <a16:creationId xmlns:a16="http://schemas.microsoft.com/office/drawing/2014/main" id="{64C9BD0D-9C10-4A2F-A057-D9EC876AB8CF}"/>
                  </a:ext>
                </a:extLst>
              </p:cNvPr>
              <p:cNvSpPr/>
              <p:nvPr/>
            </p:nvSpPr>
            <p:spPr>
              <a:xfrm>
                <a:off x="8912225" y="5089525"/>
                <a:ext cx="9525" cy="28575"/>
              </a:xfrm>
              <a:custGeom>
                <a:avLst/>
                <a:gdLst>
                  <a:gd name="connsiteX0" fmla="*/ 0 w 0"/>
                  <a:gd name="connsiteY0" fmla="*/ 0 h 28575"/>
                  <a:gd name="connsiteX1" fmla="*/ 0 w 0"/>
                  <a:gd name="connsiteY1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8575">
                    <a:moveTo>
                      <a:pt x="0" y="0"/>
                    </a:moveTo>
                    <a:lnTo>
                      <a:pt x="0" y="28575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3" name="Forma Livre: Forma 542">
                <a:extLst>
                  <a:ext uri="{FF2B5EF4-FFF2-40B4-BE49-F238E27FC236}">
                    <a16:creationId xmlns:a16="http://schemas.microsoft.com/office/drawing/2014/main" id="{EE7357AE-F9BC-4DB5-92D5-D29633A32ED8}"/>
                  </a:ext>
                </a:extLst>
              </p:cNvPr>
              <p:cNvSpPr/>
              <p:nvPr/>
            </p:nvSpPr>
            <p:spPr>
              <a:xfrm>
                <a:off x="8778875" y="4708525"/>
                <a:ext cx="9525" cy="76200"/>
              </a:xfrm>
              <a:custGeom>
                <a:avLst/>
                <a:gdLst>
                  <a:gd name="connsiteX0" fmla="*/ 0 w 0"/>
                  <a:gd name="connsiteY0" fmla="*/ 76200 h 76200"/>
                  <a:gd name="connsiteX1" fmla="*/ 0 w 0"/>
                  <a:gd name="connsiteY1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76200">
                    <a:moveTo>
                      <a:pt x="0" y="7620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4" name="Forma Livre: Forma 543">
                <a:extLst>
                  <a:ext uri="{FF2B5EF4-FFF2-40B4-BE49-F238E27FC236}">
                    <a16:creationId xmlns:a16="http://schemas.microsoft.com/office/drawing/2014/main" id="{925E5FAE-0340-4214-9A3D-9084403DFA18}"/>
                  </a:ext>
                </a:extLst>
              </p:cNvPr>
              <p:cNvSpPr/>
              <p:nvPr/>
            </p:nvSpPr>
            <p:spPr>
              <a:xfrm>
                <a:off x="8845550" y="4851400"/>
                <a:ext cx="95250" cy="47625"/>
              </a:xfrm>
              <a:custGeom>
                <a:avLst/>
                <a:gdLst>
                  <a:gd name="connsiteX0" fmla="*/ 0 w 95250"/>
                  <a:gd name="connsiteY0" fmla="*/ 0 h 47625"/>
                  <a:gd name="connsiteX1" fmla="*/ 95250 w 95250"/>
                  <a:gd name="connsiteY1" fmla="*/ 0 h 47625"/>
                  <a:gd name="connsiteX2" fmla="*/ 95250 w 95250"/>
                  <a:gd name="connsiteY2" fmla="*/ 476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47625">
                    <a:moveTo>
                      <a:pt x="0" y="0"/>
                    </a:moveTo>
                    <a:lnTo>
                      <a:pt x="95250" y="0"/>
                    </a:lnTo>
                    <a:lnTo>
                      <a:pt x="95250" y="4762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5" name="Forma Livre: Forma 544">
                <a:extLst>
                  <a:ext uri="{FF2B5EF4-FFF2-40B4-BE49-F238E27FC236}">
                    <a16:creationId xmlns:a16="http://schemas.microsoft.com/office/drawing/2014/main" id="{7AD00D28-7E1F-46DF-A306-EF11D10C811A}"/>
                  </a:ext>
                </a:extLst>
              </p:cNvPr>
              <p:cNvSpPr/>
              <p:nvPr/>
            </p:nvSpPr>
            <p:spPr>
              <a:xfrm>
                <a:off x="8597900" y="4737100"/>
                <a:ext cx="114300" cy="419100"/>
              </a:xfrm>
              <a:custGeom>
                <a:avLst/>
                <a:gdLst>
                  <a:gd name="connsiteX0" fmla="*/ 114300 w 114300"/>
                  <a:gd name="connsiteY0" fmla="*/ 76200 h 419100"/>
                  <a:gd name="connsiteX1" fmla="*/ 114300 w 114300"/>
                  <a:gd name="connsiteY1" fmla="*/ 9525 h 419100"/>
                  <a:gd name="connsiteX2" fmla="*/ 104775 w 114300"/>
                  <a:gd name="connsiteY2" fmla="*/ 0 h 419100"/>
                  <a:gd name="connsiteX3" fmla="*/ 0 w 114300"/>
                  <a:gd name="connsiteY3" fmla="*/ 104775 h 419100"/>
                  <a:gd name="connsiteX4" fmla="*/ 0 w 114300"/>
                  <a:gd name="connsiteY4" fmla="*/ 419100 h 419100"/>
                  <a:gd name="connsiteX5" fmla="*/ 85725 w 114300"/>
                  <a:gd name="connsiteY5" fmla="*/ 4191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419100">
                    <a:moveTo>
                      <a:pt x="114300" y="76200"/>
                    </a:moveTo>
                    <a:lnTo>
                      <a:pt x="114300" y="9525"/>
                    </a:lnTo>
                    <a:lnTo>
                      <a:pt x="104775" y="0"/>
                    </a:lnTo>
                    <a:lnTo>
                      <a:pt x="0" y="104775"/>
                    </a:lnTo>
                    <a:lnTo>
                      <a:pt x="0" y="419100"/>
                    </a:lnTo>
                    <a:lnTo>
                      <a:pt x="85725" y="41910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6" name="Gráfico 279">
              <a:extLst>
                <a:ext uri="{FF2B5EF4-FFF2-40B4-BE49-F238E27FC236}">
                  <a16:creationId xmlns:a16="http://schemas.microsoft.com/office/drawing/2014/main" id="{3E224911-79DD-43AD-9333-5F920F4EFC6F}"/>
                </a:ext>
              </a:extLst>
            </p:cNvPr>
            <p:cNvGrpSpPr/>
            <p:nvPr/>
          </p:nvGrpSpPr>
          <p:grpSpPr>
            <a:xfrm>
              <a:off x="9193794" y="6198225"/>
              <a:ext cx="532934" cy="335980"/>
              <a:chOff x="8559800" y="4799012"/>
              <a:chExt cx="438150" cy="276225"/>
            </a:xfrm>
          </p:grpSpPr>
          <p:sp>
            <p:nvSpPr>
              <p:cNvPr id="517" name="Forma Livre: Forma 516">
                <a:extLst>
                  <a:ext uri="{FF2B5EF4-FFF2-40B4-BE49-F238E27FC236}">
                    <a16:creationId xmlns:a16="http://schemas.microsoft.com/office/drawing/2014/main" id="{3B25F59F-32B0-424A-8F5E-23B5E8A7C9AA}"/>
                  </a:ext>
                </a:extLst>
              </p:cNvPr>
              <p:cNvSpPr/>
              <p:nvPr/>
            </p:nvSpPr>
            <p:spPr>
              <a:xfrm>
                <a:off x="8569325" y="4856162"/>
                <a:ext cx="209550" cy="171450"/>
              </a:xfrm>
              <a:custGeom>
                <a:avLst/>
                <a:gdLst>
                  <a:gd name="connsiteX0" fmla="*/ 209550 w 209550"/>
                  <a:gd name="connsiteY0" fmla="*/ 171450 h 171450"/>
                  <a:gd name="connsiteX1" fmla="*/ 57150 w 209550"/>
                  <a:gd name="connsiteY1" fmla="*/ 171450 h 171450"/>
                  <a:gd name="connsiteX2" fmla="*/ 28575 w 209550"/>
                  <a:gd name="connsiteY2" fmla="*/ 142875 h 171450"/>
                  <a:gd name="connsiteX3" fmla="*/ 28575 w 209550"/>
                  <a:gd name="connsiteY3" fmla="*/ 93536 h 171450"/>
                  <a:gd name="connsiteX4" fmla="*/ 38195 w 209550"/>
                  <a:gd name="connsiteY4" fmla="*/ 61817 h 171450"/>
                  <a:gd name="connsiteX5" fmla="*/ 47625 w 209550"/>
                  <a:gd name="connsiteY5" fmla="*/ 47625 h 171450"/>
                  <a:gd name="connsiteX6" fmla="*/ 9525 w 209550"/>
                  <a:gd name="connsiteY6" fmla="*/ 38100 h 171450"/>
                  <a:gd name="connsiteX7" fmla="*/ 0 w 209550"/>
                  <a:gd name="connsiteY7" fmla="*/ 28575 h 171450"/>
                  <a:gd name="connsiteX8" fmla="*/ 0 w 209550"/>
                  <a:gd name="connsiteY8" fmla="*/ 9525 h 171450"/>
                  <a:gd name="connsiteX9" fmla="*/ 9525 w 209550"/>
                  <a:gd name="connsiteY9" fmla="*/ 0 h 171450"/>
                  <a:gd name="connsiteX10" fmla="*/ 57150 w 209550"/>
                  <a:gd name="connsiteY10" fmla="*/ 0 h 171450"/>
                  <a:gd name="connsiteX11" fmla="*/ 76200 w 209550"/>
                  <a:gd name="connsiteY11" fmla="*/ 28575 h 171450"/>
                  <a:gd name="connsiteX12" fmla="*/ 104775 w 209550"/>
                  <a:gd name="connsiteY12" fmla="*/ 38100 h 171450"/>
                  <a:gd name="connsiteX13" fmla="*/ 209550 w 209550"/>
                  <a:gd name="connsiteY13" fmla="*/ 3810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9550" h="171450">
                    <a:moveTo>
                      <a:pt x="209550" y="171450"/>
                    </a:moveTo>
                    <a:lnTo>
                      <a:pt x="57150" y="171450"/>
                    </a:lnTo>
                    <a:cubicBezTo>
                      <a:pt x="41339" y="171450"/>
                      <a:pt x="28575" y="158687"/>
                      <a:pt x="28575" y="142875"/>
                    </a:cubicBezTo>
                    <a:lnTo>
                      <a:pt x="28575" y="93536"/>
                    </a:lnTo>
                    <a:cubicBezTo>
                      <a:pt x="28575" y="82296"/>
                      <a:pt x="31909" y="71247"/>
                      <a:pt x="38195" y="61817"/>
                    </a:cubicBezTo>
                    <a:lnTo>
                      <a:pt x="47625" y="47625"/>
                    </a:lnTo>
                    <a:lnTo>
                      <a:pt x="9525" y="38100"/>
                    </a:lnTo>
                    <a:cubicBezTo>
                      <a:pt x="4286" y="38100"/>
                      <a:pt x="0" y="33814"/>
                      <a:pt x="0" y="28575"/>
                    </a:cubicBezTo>
                    <a:lnTo>
                      <a:pt x="0" y="9525"/>
                    </a:lnTo>
                    <a:cubicBezTo>
                      <a:pt x="0" y="4286"/>
                      <a:pt x="4286" y="0"/>
                      <a:pt x="9525" y="0"/>
                    </a:cubicBezTo>
                    <a:lnTo>
                      <a:pt x="57150" y="0"/>
                    </a:lnTo>
                    <a:lnTo>
                      <a:pt x="76200" y="28575"/>
                    </a:lnTo>
                    <a:lnTo>
                      <a:pt x="104775" y="38100"/>
                    </a:lnTo>
                    <a:lnTo>
                      <a:pt x="209550" y="38100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8" name="Forma Livre: Forma 517">
                <a:extLst>
                  <a:ext uri="{FF2B5EF4-FFF2-40B4-BE49-F238E27FC236}">
                    <a16:creationId xmlns:a16="http://schemas.microsoft.com/office/drawing/2014/main" id="{0E3C898F-C474-4F01-95EE-12CB25DB43EA}"/>
                  </a:ext>
                </a:extLst>
              </p:cNvPr>
              <p:cNvSpPr/>
              <p:nvPr/>
            </p:nvSpPr>
            <p:spPr>
              <a:xfrm>
                <a:off x="8626475" y="4932362"/>
                <a:ext cx="66675" cy="19050"/>
              </a:xfrm>
              <a:custGeom>
                <a:avLst/>
                <a:gdLst>
                  <a:gd name="connsiteX0" fmla="*/ 0 w 66675"/>
                  <a:gd name="connsiteY0" fmla="*/ 0 h 19050"/>
                  <a:gd name="connsiteX1" fmla="*/ 19050 w 66675"/>
                  <a:gd name="connsiteY1" fmla="*/ 19050 h 19050"/>
                  <a:gd name="connsiteX2" fmla="*/ 66675 w 66675"/>
                  <a:gd name="connsiteY2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19050">
                    <a:moveTo>
                      <a:pt x="0" y="0"/>
                    </a:moveTo>
                    <a:lnTo>
                      <a:pt x="19050" y="19050"/>
                    </a:lnTo>
                    <a:lnTo>
                      <a:pt x="66675" y="1905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9" name="Forma Livre: Forma 518">
                <a:extLst>
                  <a:ext uri="{FF2B5EF4-FFF2-40B4-BE49-F238E27FC236}">
                    <a16:creationId xmlns:a16="http://schemas.microsoft.com/office/drawing/2014/main" id="{D24AC6FE-C100-4BAA-9A8D-6CBF32A3C839}"/>
                  </a:ext>
                </a:extLst>
              </p:cNvPr>
              <p:cNvSpPr/>
              <p:nvPr/>
            </p:nvSpPr>
            <p:spPr>
              <a:xfrm>
                <a:off x="8607425" y="5018087"/>
                <a:ext cx="85725" cy="47625"/>
              </a:xfrm>
              <a:custGeom>
                <a:avLst/>
                <a:gdLst>
                  <a:gd name="connsiteX0" fmla="*/ 0 w 85725"/>
                  <a:gd name="connsiteY0" fmla="*/ 0 h 47625"/>
                  <a:gd name="connsiteX1" fmla="*/ 0 w 85725"/>
                  <a:gd name="connsiteY1" fmla="*/ 38100 h 47625"/>
                  <a:gd name="connsiteX2" fmla="*/ 9525 w 85725"/>
                  <a:gd name="connsiteY2" fmla="*/ 47625 h 47625"/>
                  <a:gd name="connsiteX3" fmla="*/ 76200 w 85725"/>
                  <a:gd name="connsiteY3" fmla="*/ 47625 h 47625"/>
                  <a:gd name="connsiteX4" fmla="*/ 85725 w 85725"/>
                  <a:gd name="connsiteY4" fmla="*/ 38100 h 47625"/>
                  <a:gd name="connsiteX5" fmla="*/ 85725 w 85725"/>
                  <a:gd name="connsiteY5" fmla="*/ 2857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725" h="47625">
                    <a:moveTo>
                      <a:pt x="0" y="0"/>
                    </a:moveTo>
                    <a:lnTo>
                      <a:pt x="0" y="38100"/>
                    </a:lnTo>
                    <a:cubicBezTo>
                      <a:pt x="0" y="43339"/>
                      <a:pt x="4286" y="47625"/>
                      <a:pt x="9525" y="47625"/>
                    </a:cubicBezTo>
                    <a:lnTo>
                      <a:pt x="76200" y="47625"/>
                    </a:lnTo>
                    <a:cubicBezTo>
                      <a:pt x="81439" y="47625"/>
                      <a:pt x="85725" y="43339"/>
                      <a:pt x="85725" y="38100"/>
                    </a:cubicBezTo>
                    <a:lnTo>
                      <a:pt x="85725" y="2857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0" name="Forma Livre: Forma 519">
                <a:extLst>
                  <a:ext uri="{FF2B5EF4-FFF2-40B4-BE49-F238E27FC236}">
                    <a16:creationId xmlns:a16="http://schemas.microsoft.com/office/drawing/2014/main" id="{008118C6-6F1C-49C5-B99B-B3511C9ABFAD}"/>
                  </a:ext>
                </a:extLst>
              </p:cNvPr>
              <p:cNvSpPr/>
              <p:nvPr/>
            </p:nvSpPr>
            <p:spPr>
              <a:xfrm>
                <a:off x="8778875" y="4856162"/>
                <a:ext cx="209550" cy="171450"/>
              </a:xfrm>
              <a:custGeom>
                <a:avLst/>
                <a:gdLst>
                  <a:gd name="connsiteX0" fmla="*/ 0 w 209550"/>
                  <a:gd name="connsiteY0" fmla="*/ 171450 h 171450"/>
                  <a:gd name="connsiteX1" fmla="*/ 152400 w 209550"/>
                  <a:gd name="connsiteY1" fmla="*/ 171450 h 171450"/>
                  <a:gd name="connsiteX2" fmla="*/ 180975 w 209550"/>
                  <a:gd name="connsiteY2" fmla="*/ 142875 h 171450"/>
                  <a:gd name="connsiteX3" fmla="*/ 180975 w 209550"/>
                  <a:gd name="connsiteY3" fmla="*/ 93536 h 171450"/>
                  <a:gd name="connsiteX4" fmla="*/ 171355 w 209550"/>
                  <a:gd name="connsiteY4" fmla="*/ 61817 h 171450"/>
                  <a:gd name="connsiteX5" fmla="*/ 161925 w 209550"/>
                  <a:gd name="connsiteY5" fmla="*/ 47625 h 171450"/>
                  <a:gd name="connsiteX6" fmla="*/ 200025 w 209550"/>
                  <a:gd name="connsiteY6" fmla="*/ 38100 h 171450"/>
                  <a:gd name="connsiteX7" fmla="*/ 209550 w 209550"/>
                  <a:gd name="connsiteY7" fmla="*/ 28575 h 171450"/>
                  <a:gd name="connsiteX8" fmla="*/ 209550 w 209550"/>
                  <a:gd name="connsiteY8" fmla="*/ 9525 h 171450"/>
                  <a:gd name="connsiteX9" fmla="*/ 200025 w 209550"/>
                  <a:gd name="connsiteY9" fmla="*/ 0 h 171450"/>
                  <a:gd name="connsiteX10" fmla="*/ 152400 w 209550"/>
                  <a:gd name="connsiteY10" fmla="*/ 0 h 171450"/>
                  <a:gd name="connsiteX11" fmla="*/ 133350 w 209550"/>
                  <a:gd name="connsiteY11" fmla="*/ 28575 h 171450"/>
                  <a:gd name="connsiteX12" fmla="*/ 104775 w 209550"/>
                  <a:gd name="connsiteY12" fmla="*/ 38100 h 171450"/>
                  <a:gd name="connsiteX13" fmla="*/ 0 w 209550"/>
                  <a:gd name="connsiteY13" fmla="*/ 3810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9550" h="171450">
                    <a:moveTo>
                      <a:pt x="0" y="171450"/>
                    </a:moveTo>
                    <a:lnTo>
                      <a:pt x="152400" y="171450"/>
                    </a:lnTo>
                    <a:cubicBezTo>
                      <a:pt x="168212" y="171450"/>
                      <a:pt x="180975" y="158687"/>
                      <a:pt x="180975" y="142875"/>
                    </a:cubicBezTo>
                    <a:lnTo>
                      <a:pt x="180975" y="93536"/>
                    </a:lnTo>
                    <a:cubicBezTo>
                      <a:pt x="180975" y="82296"/>
                      <a:pt x="177641" y="71247"/>
                      <a:pt x="171355" y="61817"/>
                    </a:cubicBezTo>
                    <a:lnTo>
                      <a:pt x="161925" y="47625"/>
                    </a:lnTo>
                    <a:lnTo>
                      <a:pt x="200025" y="38100"/>
                    </a:lnTo>
                    <a:cubicBezTo>
                      <a:pt x="205264" y="38100"/>
                      <a:pt x="209550" y="33814"/>
                      <a:pt x="209550" y="28575"/>
                    </a:cubicBezTo>
                    <a:lnTo>
                      <a:pt x="209550" y="9525"/>
                    </a:lnTo>
                    <a:cubicBezTo>
                      <a:pt x="209550" y="4286"/>
                      <a:pt x="205264" y="0"/>
                      <a:pt x="200025" y="0"/>
                    </a:cubicBezTo>
                    <a:lnTo>
                      <a:pt x="152400" y="0"/>
                    </a:lnTo>
                    <a:lnTo>
                      <a:pt x="133350" y="28575"/>
                    </a:lnTo>
                    <a:lnTo>
                      <a:pt x="104775" y="38100"/>
                    </a:lnTo>
                    <a:lnTo>
                      <a:pt x="0" y="38100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1" name="Forma Livre: Forma 520">
                <a:extLst>
                  <a:ext uri="{FF2B5EF4-FFF2-40B4-BE49-F238E27FC236}">
                    <a16:creationId xmlns:a16="http://schemas.microsoft.com/office/drawing/2014/main" id="{AE2BD8EB-9D89-42B5-9A67-B158981DC3F5}"/>
                  </a:ext>
                </a:extLst>
              </p:cNvPr>
              <p:cNvSpPr/>
              <p:nvPr/>
            </p:nvSpPr>
            <p:spPr>
              <a:xfrm>
                <a:off x="8636000" y="4808537"/>
                <a:ext cx="285750" cy="66675"/>
              </a:xfrm>
              <a:custGeom>
                <a:avLst/>
                <a:gdLst>
                  <a:gd name="connsiteX0" fmla="*/ 285750 w 285750"/>
                  <a:gd name="connsiteY0" fmla="*/ 66675 h 66675"/>
                  <a:gd name="connsiteX1" fmla="*/ 257175 w 285750"/>
                  <a:gd name="connsiteY1" fmla="*/ 9525 h 66675"/>
                  <a:gd name="connsiteX2" fmla="*/ 238125 w 285750"/>
                  <a:gd name="connsiteY2" fmla="*/ 0 h 66675"/>
                  <a:gd name="connsiteX3" fmla="*/ 47625 w 285750"/>
                  <a:gd name="connsiteY3" fmla="*/ 0 h 66675"/>
                  <a:gd name="connsiteX4" fmla="*/ 28575 w 285750"/>
                  <a:gd name="connsiteY4" fmla="*/ 9525 h 66675"/>
                  <a:gd name="connsiteX5" fmla="*/ 0 w 285750"/>
                  <a:gd name="connsiteY5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50" h="66675">
                    <a:moveTo>
                      <a:pt x="285750" y="66675"/>
                    </a:moveTo>
                    <a:cubicBezTo>
                      <a:pt x="285750" y="66675"/>
                      <a:pt x="261556" y="14669"/>
                      <a:pt x="257175" y="9525"/>
                    </a:cubicBezTo>
                    <a:cubicBezTo>
                      <a:pt x="252794" y="4382"/>
                      <a:pt x="244793" y="0"/>
                      <a:pt x="238125" y="0"/>
                    </a:cubicBezTo>
                    <a:cubicBezTo>
                      <a:pt x="223266" y="0"/>
                      <a:pt x="67818" y="0"/>
                      <a:pt x="47625" y="0"/>
                    </a:cubicBezTo>
                    <a:cubicBezTo>
                      <a:pt x="40958" y="0"/>
                      <a:pt x="32957" y="4382"/>
                      <a:pt x="28575" y="9525"/>
                    </a:cubicBezTo>
                    <a:cubicBezTo>
                      <a:pt x="24194" y="14669"/>
                      <a:pt x="0" y="66675"/>
                      <a:pt x="0" y="66675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2" name="Forma Livre: Forma 521">
                <a:extLst>
                  <a:ext uri="{FF2B5EF4-FFF2-40B4-BE49-F238E27FC236}">
                    <a16:creationId xmlns:a16="http://schemas.microsoft.com/office/drawing/2014/main" id="{0A8F24E3-A42C-4244-B4FE-B1A1E4D4880A}"/>
                  </a:ext>
                </a:extLst>
              </p:cNvPr>
              <p:cNvSpPr/>
              <p:nvPr/>
            </p:nvSpPr>
            <p:spPr>
              <a:xfrm>
                <a:off x="8864600" y="4932362"/>
                <a:ext cx="66675" cy="19050"/>
              </a:xfrm>
              <a:custGeom>
                <a:avLst/>
                <a:gdLst>
                  <a:gd name="connsiteX0" fmla="*/ 66675 w 66675"/>
                  <a:gd name="connsiteY0" fmla="*/ 0 h 19050"/>
                  <a:gd name="connsiteX1" fmla="*/ 47625 w 66675"/>
                  <a:gd name="connsiteY1" fmla="*/ 19050 h 19050"/>
                  <a:gd name="connsiteX2" fmla="*/ 0 w 66675"/>
                  <a:gd name="connsiteY2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675" h="19050">
                    <a:moveTo>
                      <a:pt x="66675" y="0"/>
                    </a:moveTo>
                    <a:lnTo>
                      <a:pt x="47625" y="19050"/>
                    </a:lnTo>
                    <a:lnTo>
                      <a:pt x="0" y="1905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3" name="Forma Livre: Forma 522">
                <a:extLst>
                  <a:ext uri="{FF2B5EF4-FFF2-40B4-BE49-F238E27FC236}">
                    <a16:creationId xmlns:a16="http://schemas.microsoft.com/office/drawing/2014/main" id="{590835AC-22A6-412F-8243-60B4BC59645A}"/>
                  </a:ext>
                </a:extLst>
              </p:cNvPr>
              <p:cNvSpPr/>
              <p:nvPr/>
            </p:nvSpPr>
            <p:spPr>
              <a:xfrm>
                <a:off x="8864600" y="5018087"/>
                <a:ext cx="85725" cy="47625"/>
              </a:xfrm>
              <a:custGeom>
                <a:avLst/>
                <a:gdLst>
                  <a:gd name="connsiteX0" fmla="*/ 85725 w 85725"/>
                  <a:gd name="connsiteY0" fmla="*/ 0 h 47625"/>
                  <a:gd name="connsiteX1" fmla="*/ 85725 w 85725"/>
                  <a:gd name="connsiteY1" fmla="*/ 38100 h 47625"/>
                  <a:gd name="connsiteX2" fmla="*/ 76200 w 85725"/>
                  <a:gd name="connsiteY2" fmla="*/ 47625 h 47625"/>
                  <a:gd name="connsiteX3" fmla="*/ 9525 w 85725"/>
                  <a:gd name="connsiteY3" fmla="*/ 47625 h 47625"/>
                  <a:gd name="connsiteX4" fmla="*/ 0 w 85725"/>
                  <a:gd name="connsiteY4" fmla="*/ 38100 h 47625"/>
                  <a:gd name="connsiteX5" fmla="*/ 0 w 85725"/>
                  <a:gd name="connsiteY5" fmla="*/ 2857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725" h="47625">
                    <a:moveTo>
                      <a:pt x="85725" y="0"/>
                    </a:moveTo>
                    <a:lnTo>
                      <a:pt x="85725" y="38100"/>
                    </a:lnTo>
                    <a:cubicBezTo>
                      <a:pt x="85725" y="43339"/>
                      <a:pt x="81439" y="47625"/>
                      <a:pt x="76200" y="47625"/>
                    </a:cubicBezTo>
                    <a:lnTo>
                      <a:pt x="9525" y="47625"/>
                    </a:lnTo>
                    <a:cubicBezTo>
                      <a:pt x="4286" y="47625"/>
                      <a:pt x="0" y="43339"/>
                      <a:pt x="0" y="38100"/>
                    </a:cubicBezTo>
                    <a:lnTo>
                      <a:pt x="0" y="2857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4" name="Forma Livre: Forma 523">
                <a:extLst>
                  <a:ext uri="{FF2B5EF4-FFF2-40B4-BE49-F238E27FC236}">
                    <a16:creationId xmlns:a16="http://schemas.microsoft.com/office/drawing/2014/main" id="{F85EF2FC-BE86-46CD-8664-64B85AC060C4}"/>
                  </a:ext>
                </a:extLst>
              </p:cNvPr>
              <p:cNvSpPr/>
              <p:nvPr/>
            </p:nvSpPr>
            <p:spPr>
              <a:xfrm>
                <a:off x="8693150" y="4989512"/>
                <a:ext cx="171450" cy="9525"/>
              </a:xfrm>
              <a:custGeom>
                <a:avLst/>
                <a:gdLst>
                  <a:gd name="connsiteX0" fmla="*/ 0 w 171450"/>
                  <a:gd name="connsiteY0" fmla="*/ 0 h 0"/>
                  <a:gd name="connsiteX1" fmla="*/ 171450 w 171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>
                    <a:moveTo>
                      <a:pt x="0" y="0"/>
                    </a:moveTo>
                    <a:lnTo>
                      <a:pt x="1714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7" name="Gráfico 45">
              <a:extLst>
                <a:ext uri="{FF2B5EF4-FFF2-40B4-BE49-F238E27FC236}">
                  <a16:creationId xmlns:a16="http://schemas.microsoft.com/office/drawing/2014/main" id="{1CBE769D-3377-46A6-91ED-DD1C373E35EB}"/>
                </a:ext>
              </a:extLst>
            </p:cNvPr>
            <p:cNvGrpSpPr/>
            <p:nvPr/>
          </p:nvGrpSpPr>
          <p:grpSpPr>
            <a:xfrm>
              <a:off x="11073148" y="4179322"/>
              <a:ext cx="342900" cy="428625"/>
              <a:chOff x="8607425" y="4722812"/>
              <a:chExt cx="342900" cy="428625"/>
            </a:xfrm>
            <a:noFill/>
          </p:grpSpPr>
          <p:sp>
            <p:nvSpPr>
              <p:cNvPr id="508" name="Forma Livre: Forma 507">
                <a:extLst>
                  <a:ext uri="{FF2B5EF4-FFF2-40B4-BE49-F238E27FC236}">
                    <a16:creationId xmlns:a16="http://schemas.microsoft.com/office/drawing/2014/main" id="{921A8070-D9CE-4C18-A4A8-6E4CF2F5919B}"/>
                  </a:ext>
                </a:extLst>
              </p:cNvPr>
              <p:cNvSpPr/>
              <p:nvPr/>
            </p:nvSpPr>
            <p:spPr>
              <a:xfrm>
                <a:off x="8607425" y="4941887"/>
                <a:ext cx="257175" cy="209550"/>
              </a:xfrm>
              <a:custGeom>
                <a:avLst/>
                <a:gdLst>
                  <a:gd name="connsiteX0" fmla="*/ 257175 w 257175"/>
                  <a:gd name="connsiteY0" fmla="*/ 209550 h 209550"/>
                  <a:gd name="connsiteX1" fmla="*/ 0 w 257175"/>
                  <a:gd name="connsiteY1" fmla="*/ 123825 h 209550"/>
                  <a:gd name="connsiteX2" fmla="*/ 0 w 257175"/>
                  <a:gd name="connsiteY2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7175" h="209550">
                    <a:moveTo>
                      <a:pt x="257175" y="209550"/>
                    </a:moveTo>
                    <a:lnTo>
                      <a:pt x="0" y="123825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9" name="Forma Livre: Forma 508">
                <a:extLst>
                  <a:ext uri="{FF2B5EF4-FFF2-40B4-BE49-F238E27FC236}">
                    <a16:creationId xmlns:a16="http://schemas.microsoft.com/office/drawing/2014/main" id="{4EAB07E9-763F-4A93-8E8D-EC9E08CEE0EF}"/>
                  </a:ext>
                </a:extLst>
              </p:cNvPr>
              <p:cNvSpPr/>
              <p:nvPr/>
            </p:nvSpPr>
            <p:spPr>
              <a:xfrm>
                <a:off x="8778875" y="4856162"/>
                <a:ext cx="171450" cy="295275"/>
              </a:xfrm>
              <a:custGeom>
                <a:avLst/>
                <a:gdLst>
                  <a:gd name="connsiteX0" fmla="*/ 85725 w 171450"/>
                  <a:gd name="connsiteY0" fmla="*/ 295275 h 295275"/>
                  <a:gd name="connsiteX1" fmla="*/ 171450 w 171450"/>
                  <a:gd name="connsiteY1" fmla="*/ 266700 h 295275"/>
                  <a:gd name="connsiteX2" fmla="*/ 171450 w 171450"/>
                  <a:gd name="connsiteY2" fmla="*/ 38100 h 295275"/>
                  <a:gd name="connsiteX3" fmla="*/ 171450 w 171450"/>
                  <a:gd name="connsiteY3" fmla="*/ 28575 h 295275"/>
                  <a:gd name="connsiteX4" fmla="*/ 85725 w 171450"/>
                  <a:gd name="connsiteY4" fmla="*/ 0 h 295275"/>
                  <a:gd name="connsiteX5" fmla="*/ 0 w 171450"/>
                  <a:gd name="connsiteY5" fmla="*/ 285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295275">
                    <a:moveTo>
                      <a:pt x="85725" y="295275"/>
                    </a:moveTo>
                    <a:lnTo>
                      <a:pt x="171450" y="266700"/>
                    </a:lnTo>
                    <a:lnTo>
                      <a:pt x="171450" y="38100"/>
                    </a:lnTo>
                    <a:lnTo>
                      <a:pt x="171450" y="28575"/>
                    </a:lnTo>
                    <a:lnTo>
                      <a:pt x="85725" y="0"/>
                    </a:lnTo>
                    <a:lnTo>
                      <a:pt x="0" y="28575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0" name="Forma Livre: Forma 509">
                <a:extLst>
                  <a:ext uri="{FF2B5EF4-FFF2-40B4-BE49-F238E27FC236}">
                    <a16:creationId xmlns:a16="http://schemas.microsoft.com/office/drawing/2014/main" id="{A218EBCC-31CC-4103-B8DD-8C7DD7C3BD54}"/>
                  </a:ext>
                </a:extLst>
              </p:cNvPr>
              <p:cNvSpPr/>
              <p:nvPr/>
            </p:nvSpPr>
            <p:spPr>
              <a:xfrm>
                <a:off x="8607425" y="4903787"/>
                <a:ext cx="85725" cy="66675"/>
              </a:xfrm>
              <a:custGeom>
                <a:avLst/>
                <a:gdLst>
                  <a:gd name="connsiteX0" fmla="*/ 85725 w 85725"/>
                  <a:gd name="connsiteY0" fmla="*/ 0 h 66675"/>
                  <a:gd name="connsiteX1" fmla="*/ 0 w 85725"/>
                  <a:gd name="connsiteY1" fmla="*/ 28575 h 66675"/>
                  <a:gd name="connsiteX2" fmla="*/ 0 w 85725"/>
                  <a:gd name="connsiteY2" fmla="*/ 38100 h 66675"/>
                  <a:gd name="connsiteX3" fmla="*/ 85725 w 8572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6675">
                    <a:moveTo>
                      <a:pt x="85725" y="0"/>
                    </a:moveTo>
                    <a:lnTo>
                      <a:pt x="0" y="28575"/>
                    </a:lnTo>
                    <a:lnTo>
                      <a:pt x="0" y="38100"/>
                    </a:lnTo>
                    <a:lnTo>
                      <a:pt x="85725" y="66675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1" name="Forma Livre: Forma 510">
                <a:extLst>
                  <a:ext uri="{FF2B5EF4-FFF2-40B4-BE49-F238E27FC236}">
                    <a16:creationId xmlns:a16="http://schemas.microsoft.com/office/drawing/2014/main" id="{5C621917-B835-4F8B-AD8C-9060ED1D8BF8}"/>
                  </a:ext>
                </a:extLst>
              </p:cNvPr>
              <p:cNvSpPr/>
              <p:nvPr/>
            </p:nvSpPr>
            <p:spPr>
              <a:xfrm>
                <a:off x="8778875" y="4894262"/>
                <a:ext cx="171450" cy="28575"/>
              </a:xfrm>
              <a:custGeom>
                <a:avLst/>
                <a:gdLst>
                  <a:gd name="connsiteX0" fmla="*/ 171450 w 171450"/>
                  <a:gd name="connsiteY0" fmla="*/ 0 h 28575"/>
                  <a:gd name="connsiteX1" fmla="*/ 85725 w 171450"/>
                  <a:gd name="connsiteY1" fmla="*/ 28575 h 28575"/>
                  <a:gd name="connsiteX2" fmla="*/ 0 w 171450"/>
                  <a:gd name="connsiteY2" fmla="*/ 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28575">
                    <a:moveTo>
                      <a:pt x="171450" y="0"/>
                    </a:moveTo>
                    <a:lnTo>
                      <a:pt x="85725" y="28575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2" name="Forma Livre: Forma 511">
                <a:extLst>
                  <a:ext uri="{FF2B5EF4-FFF2-40B4-BE49-F238E27FC236}">
                    <a16:creationId xmlns:a16="http://schemas.microsoft.com/office/drawing/2014/main" id="{D2F3A66A-ECFE-4C63-9774-EA31895A8C56}"/>
                  </a:ext>
                </a:extLst>
              </p:cNvPr>
              <p:cNvSpPr/>
              <p:nvPr/>
            </p:nvSpPr>
            <p:spPr>
              <a:xfrm>
                <a:off x="8693150" y="4722812"/>
                <a:ext cx="171450" cy="66675"/>
              </a:xfrm>
              <a:custGeom>
                <a:avLst/>
                <a:gdLst>
                  <a:gd name="connsiteX0" fmla="*/ 0 w 171450"/>
                  <a:gd name="connsiteY0" fmla="*/ 28575 h 66675"/>
                  <a:gd name="connsiteX1" fmla="*/ 85725 w 171450"/>
                  <a:gd name="connsiteY1" fmla="*/ 0 h 66675"/>
                  <a:gd name="connsiteX2" fmla="*/ 171450 w 171450"/>
                  <a:gd name="connsiteY2" fmla="*/ 28575 h 66675"/>
                  <a:gd name="connsiteX3" fmla="*/ 171450 w 171450"/>
                  <a:gd name="connsiteY3" fmla="*/ 38100 h 66675"/>
                  <a:gd name="connsiteX4" fmla="*/ 85725 w 171450"/>
                  <a:gd name="connsiteY4" fmla="*/ 66675 h 66675"/>
                  <a:gd name="connsiteX5" fmla="*/ 0 w 171450"/>
                  <a:gd name="connsiteY5" fmla="*/ 3810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450" h="66675">
                    <a:moveTo>
                      <a:pt x="0" y="28575"/>
                    </a:moveTo>
                    <a:lnTo>
                      <a:pt x="85725" y="0"/>
                    </a:lnTo>
                    <a:lnTo>
                      <a:pt x="171450" y="28575"/>
                    </a:lnTo>
                    <a:lnTo>
                      <a:pt x="171450" y="38100"/>
                    </a:lnTo>
                    <a:lnTo>
                      <a:pt x="85725" y="66675"/>
                    </a:lnTo>
                    <a:lnTo>
                      <a:pt x="0" y="3810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3" name="Forma Livre: Forma 512">
                <a:extLst>
                  <a:ext uri="{FF2B5EF4-FFF2-40B4-BE49-F238E27FC236}">
                    <a16:creationId xmlns:a16="http://schemas.microsoft.com/office/drawing/2014/main" id="{4822B982-8EEB-4366-860B-0CC3F2BEBB26}"/>
                  </a:ext>
                </a:extLst>
              </p:cNvPr>
              <p:cNvSpPr/>
              <p:nvPr/>
            </p:nvSpPr>
            <p:spPr>
              <a:xfrm>
                <a:off x="8693150" y="4760912"/>
                <a:ext cx="9525" cy="333375"/>
              </a:xfrm>
              <a:custGeom>
                <a:avLst/>
                <a:gdLst>
                  <a:gd name="connsiteX0" fmla="*/ 0 w 0"/>
                  <a:gd name="connsiteY0" fmla="*/ 0 h 333375"/>
                  <a:gd name="connsiteX1" fmla="*/ 0 w 0"/>
                  <a:gd name="connsiteY1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33375">
                    <a:moveTo>
                      <a:pt x="0" y="0"/>
                    </a:moveTo>
                    <a:lnTo>
                      <a:pt x="0" y="333375"/>
                    </a:lnTo>
                  </a:path>
                </a:pathLst>
              </a:custGeom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4" name="Forma Livre: Forma 513">
                <a:extLst>
                  <a:ext uri="{FF2B5EF4-FFF2-40B4-BE49-F238E27FC236}">
                    <a16:creationId xmlns:a16="http://schemas.microsoft.com/office/drawing/2014/main" id="{0763A945-CA6B-47D4-95BC-4238A9411999}"/>
                  </a:ext>
                </a:extLst>
              </p:cNvPr>
              <p:cNvSpPr/>
              <p:nvPr/>
            </p:nvSpPr>
            <p:spPr>
              <a:xfrm>
                <a:off x="8778875" y="4789487"/>
                <a:ext cx="9525" cy="333375"/>
              </a:xfrm>
              <a:custGeom>
                <a:avLst/>
                <a:gdLst>
                  <a:gd name="connsiteX0" fmla="*/ 0 w 0"/>
                  <a:gd name="connsiteY0" fmla="*/ 0 h 333375"/>
                  <a:gd name="connsiteX1" fmla="*/ 0 w 0"/>
                  <a:gd name="connsiteY1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33375">
                    <a:moveTo>
                      <a:pt x="0" y="0"/>
                    </a:moveTo>
                    <a:lnTo>
                      <a:pt x="0" y="333375"/>
                    </a:lnTo>
                  </a:path>
                </a:pathLst>
              </a:custGeom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5" name="Forma Livre: Forma 514">
                <a:extLst>
                  <a:ext uri="{FF2B5EF4-FFF2-40B4-BE49-F238E27FC236}">
                    <a16:creationId xmlns:a16="http://schemas.microsoft.com/office/drawing/2014/main" id="{71E844D5-062D-4F74-B814-A75A59E8AEF0}"/>
                  </a:ext>
                </a:extLst>
              </p:cNvPr>
              <p:cNvSpPr/>
              <p:nvPr/>
            </p:nvSpPr>
            <p:spPr>
              <a:xfrm>
                <a:off x="8864600" y="4922837"/>
                <a:ext cx="9525" cy="228600"/>
              </a:xfrm>
              <a:custGeom>
                <a:avLst/>
                <a:gdLst>
                  <a:gd name="connsiteX0" fmla="*/ 0 w 0"/>
                  <a:gd name="connsiteY0" fmla="*/ 0 h 228600"/>
                  <a:gd name="connsiteX1" fmla="*/ 0 w 0"/>
                  <a:gd name="connsiteY1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28600">
                    <a:moveTo>
                      <a:pt x="0" y="0"/>
                    </a:moveTo>
                    <a:lnTo>
                      <a:pt x="0" y="228600"/>
                    </a:lnTo>
                  </a:path>
                </a:pathLst>
              </a:custGeom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6" name="Forma Livre: Forma 515">
                <a:extLst>
                  <a:ext uri="{FF2B5EF4-FFF2-40B4-BE49-F238E27FC236}">
                    <a16:creationId xmlns:a16="http://schemas.microsoft.com/office/drawing/2014/main" id="{B9B96A05-13E7-45CD-9507-17DC85D8EEDA}"/>
                  </a:ext>
                </a:extLst>
              </p:cNvPr>
              <p:cNvSpPr/>
              <p:nvPr/>
            </p:nvSpPr>
            <p:spPr>
              <a:xfrm>
                <a:off x="8864600" y="4751387"/>
                <a:ext cx="9525" cy="104775"/>
              </a:xfrm>
              <a:custGeom>
                <a:avLst/>
                <a:gdLst>
                  <a:gd name="connsiteX0" fmla="*/ 0 w 0"/>
                  <a:gd name="connsiteY0" fmla="*/ 0 h 104775"/>
                  <a:gd name="connsiteX1" fmla="*/ 0 w 0"/>
                  <a:gd name="connsiteY1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04775">
                    <a:moveTo>
                      <a:pt x="0" y="0"/>
                    </a:moveTo>
                    <a:lnTo>
                      <a:pt x="0" y="104775"/>
                    </a:lnTo>
                  </a:path>
                </a:pathLst>
              </a:custGeom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8" name="Gráfico 58">
              <a:extLst>
                <a:ext uri="{FF2B5EF4-FFF2-40B4-BE49-F238E27FC236}">
                  <a16:creationId xmlns:a16="http://schemas.microsoft.com/office/drawing/2014/main" id="{A33BA6AC-3870-48FD-83F6-592BA5E9E82E}"/>
                </a:ext>
              </a:extLst>
            </p:cNvPr>
            <p:cNvGrpSpPr/>
            <p:nvPr/>
          </p:nvGrpSpPr>
          <p:grpSpPr>
            <a:xfrm>
              <a:off x="10299610" y="899892"/>
              <a:ext cx="428625" cy="400050"/>
              <a:chOff x="8559831" y="4737100"/>
              <a:chExt cx="428625" cy="400050"/>
            </a:xfrm>
            <a:noFill/>
          </p:grpSpPr>
          <p:sp>
            <p:nvSpPr>
              <p:cNvPr id="503" name="Forma Livre: Forma 502">
                <a:extLst>
                  <a:ext uri="{FF2B5EF4-FFF2-40B4-BE49-F238E27FC236}">
                    <a16:creationId xmlns:a16="http://schemas.microsoft.com/office/drawing/2014/main" id="{113B82C7-3A28-40E6-BFAA-E142029B3C6F}"/>
                  </a:ext>
                </a:extLst>
              </p:cNvPr>
              <p:cNvSpPr/>
              <p:nvPr/>
            </p:nvSpPr>
            <p:spPr>
              <a:xfrm>
                <a:off x="8559831" y="4851400"/>
                <a:ext cx="371475" cy="285750"/>
              </a:xfrm>
              <a:custGeom>
                <a:avLst/>
                <a:gdLst>
                  <a:gd name="connsiteX0" fmla="*/ 131795 w 371475"/>
                  <a:gd name="connsiteY0" fmla="*/ 38100 h 285750"/>
                  <a:gd name="connsiteX1" fmla="*/ 54166 w 371475"/>
                  <a:gd name="connsiteY1" fmla="*/ 5429 h 285750"/>
                  <a:gd name="connsiteX2" fmla="*/ 73121 w 371475"/>
                  <a:gd name="connsiteY2" fmla="*/ 51816 h 285750"/>
                  <a:gd name="connsiteX3" fmla="*/ 41593 w 371475"/>
                  <a:gd name="connsiteY3" fmla="*/ 89821 h 285750"/>
                  <a:gd name="connsiteX4" fmla="*/ 7494 w 371475"/>
                  <a:gd name="connsiteY4" fmla="*/ 95726 h 285750"/>
                  <a:gd name="connsiteX5" fmla="*/ 12351 w 371475"/>
                  <a:gd name="connsiteY5" fmla="*/ 155543 h 285750"/>
                  <a:gd name="connsiteX6" fmla="*/ 104744 w 371475"/>
                  <a:gd name="connsiteY6" fmla="*/ 222028 h 285750"/>
                  <a:gd name="connsiteX7" fmla="*/ 104744 w 371475"/>
                  <a:gd name="connsiteY7" fmla="*/ 285750 h 285750"/>
                  <a:gd name="connsiteX8" fmla="*/ 133319 w 371475"/>
                  <a:gd name="connsiteY8" fmla="*/ 285750 h 285750"/>
                  <a:gd name="connsiteX9" fmla="*/ 152369 w 371475"/>
                  <a:gd name="connsiteY9" fmla="*/ 247650 h 285750"/>
                  <a:gd name="connsiteX10" fmla="*/ 219044 w 371475"/>
                  <a:gd name="connsiteY10" fmla="*/ 257175 h 285750"/>
                  <a:gd name="connsiteX11" fmla="*/ 285528 w 371475"/>
                  <a:gd name="connsiteY11" fmla="*/ 248412 h 285750"/>
                  <a:gd name="connsiteX12" fmla="*/ 304769 w 371475"/>
                  <a:gd name="connsiteY12" fmla="*/ 285750 h 285750"/>
                  <a:gd name="connsiteX13" fmla="*/ 333344 w 371475"/>
                  <a:gd name="connsiteY13" fmla="*/ 285750 h 285750"/>
                  <a:gd name="connsiteX14" fmla="*/ 345917 w 371475"/>
                  <a:gd name="connsiteY14" fmla="*/ 212884 h 285750"/>
                  <a:gd name="connsiteX15" fmla="*/ 380969 w 371475"/>
                  <a:gd name="connsiteY15" fmla="*/ 123825 h 285750"/>
                  <a:gd name="connsiteX16" fmla="*/ 210186 w 371475"/>
                  <a:gd name="connsiteY16" fmla="*/ 0 h 285750"/>
                  <a:gd name="connsiteX17" fmla="*/ 115888 w 371475"/>
                  <a:gd name="connsiteY17" fmla="*/ 23146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1475" h="285750">
                    <a:moveTo>
                      <a:pt x="131795" y="38100"/>
                    </a:moveTo>
                    <a:cubicBezTo>
                      <a:pt x="114459" y="12954"/>
                      <a:pt x="60357" y="-2381"/>
                      <a:pt x="54166" y="5429"/>
                    </a:cubicBezTo>
                    <a:cubicBezTo>
                      <a:pt x="49689" y="11049"/>
                      <a:pt x="63596" y="35338"/>
                      <a:pt x="73121" y="51816"/>
                    </a:cubicBezTo>
                    <a:cubicBezTo>
                      <a:pt x="59500" y="61055"/>
                      <a:pt x="48642" y="74200"/>
                      <a:pt x="41593" y="89821"/>
                    </a:cubicBezTo>
                    <a:cubicBezTo>
                      <a:pt x="33306" y="93726"/>
                      <a:pt x="22734" y="95821"/>
                      <a:pt x="7494" y="95726"/>
                    </a:cubicBezTo>
                    <a:cubicBezTo>
                      <a:pt x="-5746" y="95631"/>
                      <a:pt x="255" y="132302"/>
                      <a:pt x="12351" y="155543"/>
                    </a:cubicBezTo>
                    <a:cubicBezTo>
                      <a:pt x="23496" y="176689"/>
                      <a:pt x="95219" y="220313"/>
                      <a:pt x="104744" y="222028"/>
                    </a:cubicBezTo>
                    <a:lnTo>
                      <a:pt x="104744" y="285750"/>
                    </a:lnTo>
                    <a:lnTo>
                      <a:pt x="133319" y="285750"/>
                    </a:lnTo>
                    <a:lnTo>
                      <a:pt x="152369" y="247650"/>
                    </a:lnTo>
                    <a:cubicBezTo>
                      <a:pt x="170085" y="253079"/>
                      <a:pt x="199041" y="257175"/>
                      <a:pt x="219044" y="257175"/>
                    </a:cubicBezTo>
                    <a:cubicBezTo>
                      <a:pt x="241237" y="257175"/>
                      <a:pt x="263716" y="255079"/>
                      <a:pt x="285528" y="248412"/>
                    </a:cubicBezTo>
                    <a:lnTo>
                      <a:pt x="304769" y="285750"/>
                    </a:lnTo>
                    <a:lnTo>
                      <a:pt x="333344" y="285750"/>
                    </a:lnTo>
                    <a:lnTo>
                      <a:pt x="345917" y="212884"/>
                    </a:lnTo>
                    <a:cubicBezTo>
                      <a:pt x="369539" y="190310"/>
                      <a:pt x="380969" y="159544"/>
                      <a:pt x="380969" y="123825"/>
                    </a:cubicBezTo>
                    <a:cubicBezTo>
                      <a:pt x="380969" y="52388"/>
                      <a:pt x="298673" y="0"/>
                      <a:pt x="210186" y="0"/>
                    </a:cubicBezTo>
                    <a:cubicBezTo>
                      <a:pt x="172943" y="0"/>
                      <a:pt x="140844" y="10763"/>
                      <a:pt x="115888" y="23146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4" name="Forma Livre: Forma 503">
                <a:extLst>
                  <a:ext uri="{FF2B5EF4-FFF2-40B4-BE49-F238E27FC236}">
                    <a16:creationId xmlns:a16="http://schemas.microsoft.com/office/drawing/2014/main" id="{58E12DA1-AA5D-4433-BA06-7B571F297E44}"/>
                  </a:ext>
                </a:extLst>
              </p:cNvPr>
              <p:cNvSpPr/>
              <p:nvPr/>
            </p:nvSpPr>
            <p:spPr>
              <a:xfrm>
                <a:off x="8788400" y="4889500"/>
                <a:ext cx="114300" cy="85725"/>
              </a:xfrm>
              <a:custGeom>
                <a:avLst/>
                <a:gdLst>
                  <a:gd name="connsiteX0" fmla="*/ 114300 w 114300"/>
                  <a:gd name="connsiteY0" fmla="*/ 85725 h 85725"/>
                  <a:gd name="connsiteX1" fmla="*/ 0 w 114300"/>
                  <a:gd name="connsiteY1" fmla="*/ 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300" h="85725">
                    <a:moveTo>
                      <a:pt x="114300" y="85725"/>
                    </a:moveTo>
                    <a:cubicBezTo>
                      <a:pt x="114300" y="45625"/>
                      <a:pt x="59531" y="0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5" name="Forma Livre: Forma 504">
                <a:extLst>
                  <a:ext uri="{FF2B5EF4-FFF2-40B4-BE49-F238E27FC236}">
                    <a16:creationId xmlns:a16="http://schemas.microsoft.com/office/drawing/2014/main" id="{4C7D5ABD-9751-4BBE-AB66-2CC567D51089}"/>
                  </a:ext>
                </a:extLst>
              </p:cNvPr>
              <p:cNvSpPr/>
              <p:nvPr/>
            </p:nvSpPr>
            <p:spPr>
              <a:xfrm>
                <a:off x="8645525" y="4946650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6" name="Forma Livre: Forma 505">
                <a:extLst>
                  <a:ext uri="{FF2B5EF4-FFF2-40B4-BE49-F238E27FC236}">
                    <a16:creationId xmlns:a16="http://schemas.microsoft.com/office/drawing/2014/main" id="{59708A96-FF16-44C7-B4D7-42ABBC5BE73E}"/>
                  </a:ext>
                </a:extLst>
              </p:cNvPr>
              <p:cNvSpPr/>
              <p:nvPr/>
            </p:nvSpPr>
            <p:spPr>
              <a:xfrm>
                <a:off x="8712200" y="4737100"/>
                <a:ext cx="114300" cy="95250"/>
              </a:xfrm>
              <a:custGeom>
                <a:avLst/>
                <a:gdLst>
                  <a:gd name="connsiteX0" fmla="*/ 14573 w 114300"/>
                  <a:gd name="connsiteY0" fmla="*/ 95250 h 95250"/>
                  <a:gd name="connsiteX1" fmla="*/ 0 w 114300"/>
                  <a:gd name="connsiteY1" fmla="*/ 57150 h 95250"/>
                  <a:gd name="connsiteX2" fmla="*/ 57150 w 114300"/>
                  <a:gd name="connsiteY2" fmla="*/ 0 h 95250"/>
                  <a:gd name="connsiteX3" fmla="*/ 114300 w 114300"/>
                  <a:gd name="connsiteY3" fmla="*/ 57150 h 95250"/>
                  <a:gd name="connsiteX4" fmla="*/ 99727 w 114300"/>
                  <a:gd name="connsiteY4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95250">
                    <a:moveTo>
                      <a:pt x="14573" y="95250"/>
                    </a:moveTo>
                    <a:cubicBezTo>
                      <a:pt x="5524" y="85153"/>
                      <a:pt x="0" y="71819"/>
                      <a:pt x="0" y="57150"/>
                    </a:cubicBezTo>
                    <a:cubicBezTo>
                      <a:pt x="0" y="25622"/>
                      <a:pt x="25622" y="0"/>
                      <a:pt x="57150" y="0"/>
                    </a:cubicBezTo>
                    <a:cubicBezTo>
                      <a:pt x="88678" y="0"/>
                      <a:pt x="114300" y="25622"/>
                      <a:pt x="114300" y="57150"/>
                    </a:cubicBezTo>
                    <a:cubicBezTo>
                      <a:pt x="114300" y="71819"/>
                      <a:pt x="108776" y="85153"/>
                      <a:pt x="99727" y="95250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7" name="Forma Livre: Forma 506">
                <a:extLst>
                  <a:ext uri="{FF2B5EF4-FFF2-40B4-BE49-F238E27FC236}">
                    <a16:creationId xmlns:a16="http://schemas.microsoft.com/office/drawing/2014/main" id="{DCAA1BD8-0965-414F-8D09-C349BBECB09D}"/>
                  </a:ext>
                </a:extLst>
              </p:cNvPr>
              <p:cNvSpPr/>
              <p:nvPr/>
            </p:nvSpPr>
            <p:spPr>
              <a:xfrm>
                <a:off x="8940800" y="4961849"/>
                <a:ext cx="57150" cy="9525"/>
              </a:xfrm>
              <a:custGeom>
                <a:avLst/>
                <a:gdLst>
                  <a:gd name="connsiteX0" fmla="*/ 0 w 57150"/>
                  <a:gd name="connsiteY0" fmla="*/ 13376 h 9525"/>
                  <a:gd name="connsiteX1" fmla="*/ 17335 w 57150"/>
                  <a:gd name="connsiteY1" fmla="*/ 1756 h 9525"/>
                  <a:gd name="connsiteX2" fmla="*/ 32766 w 57150"/>
                  <a:gd name="connsiteY2" fmla="*/ 7090 h 9525"/>
                  <a:gd name="connsiteX3" fmla="*/ 32766 w 57150"/>
                  <a:gd name="connsiteY3" fmla="*/ 7090 h 9525"/>
                  <a:gd name="connsiteX4" fmla="*/ 49816 w 57150"/>
                  <a:gd name="connsiteY4" fmla="*/ 11090 h 9525"/>
                  <a:gd name="connsiteX5" fmla="*/ 57150 w 57150"/>
                  <a:gd name="connsiteY5" fmla="*/ 3851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9525">
                    <a:moveTo>
                      <a:pt x="0" y="13376"/>
                    </a:moveTo>
                    <a:lnTo>
                      <a:pt x="17335" y="1756"/>
                    </a:lnTo>
                    <a:cubicBezTo>
                      <a:pt x="22955" y="-2054"/>
                      <a:pt x="30671" y="613"/>
                      <a:pt x="32766" y="7090"/>
                    </a:cubicBezTo>
                    <a:lnTo>
                      <a:pt x="32766" y="7090"/>
                    </a:lnTo>
                    <a:cubicBezTo>
                      <a:pt x="35147" y="14329"/>
                      <a:pt x="44387" y="16520"/>
                      <a:pt x="49816" y="11090"/>
                    </a:cubicBezTo>
                    <a:lnTo>
                      <a:pt x="57150" y="3851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9" name="Gráfico 65">
              <a:extLst>
                <a:ext uri="{FF2B5EF4-FFF2-40B4-BE49-F238E27FC236}">
                  <a16:creationId xmlns:a16="http://schemas.microsoft.com/office/drawing/2014/main" id="{D4AF4106-370A-4C28-80C9-CF34D9F71AA5}"/>
                </a:ext>
              </a:extLst>
            </p:cNvPr>
            <p:cNvGrpSpPr/>
            <p:nvPr/>
          </p:nvGrpSpPr>
          <p:grpSpPr>
            <a:xfrm>
              <a:off x="6707311" y="6162650"/>
              <a:ext cx="421130" cy="327546"/>
              <a:chOff x="8564562" y="4770437"/>
              <a:chExt cx="428625" cy="333375"/>
            </a:xfrm>
            <a:noFill/>
          </p:grpSpPr>
          <p:sp>
            <p:nvSpPr>
              <p:cNvPr id="499" name="Forma Livre: Forma 498">
                <a:extLst>
                  <a:ext uri="{FF2B5EF4-FFF2-40B4-BE49-F238E27FC236}">
                    <a16:creationId xmlns:a16="http://schemas.microsoft.com/office/drawing/2014/main" id="{BCBBE56E-11C1-4EC4-80E4-BA8533458F9B}"/>
                  </a:ext>
                </a:extLst>
              </p:cNvPr>
              <p:cNvSpPr/>
              <p:nvPr/>
            </p:nvSpPr>
            <p:spPr>
              <a:xfrm>
                <a:off x="8564562" y="4770437"/>
                <a:ext cx="361950" cy="38100"/>
              </a:xfrm>
              <a:custGeom>
                <a:avLst/>
                <a:gdLst>
                  <a:gd name="connsiteX0" fmla="*/ 361950 w 361950"/>
                  <a:gd name="connsiteY0" fmla="*/ 38100 h 38100"/>
                  <a:gd name="connsiteX1" fmla="*/ 361950 w 361950"/>
                  <a:gd name="connsiteY1" fmla="*/ 0 h 38100"/>
                  <a:gd name="connsiteX2" fmla="*/ 28575 w 361950"/>
                  <a:gd name="connsiteY2" fmla="*/ 0 h 38100"/>
                  <a:gd name="connsiteX3" fmla="*/ 0 w 361950"/>
                  <a:gd name="connsiteY3" fmla="*/ 28575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361950" y="38100"/>
                    </a:moveTo>
                    <a:lnTo>
                      <a:pt x="361950" y="0"/>
                    </a:lnTo>
                    <a:lnTo>
                      <a:pt x="28575" y="0"/>
                    </a:lnTo>
                    <a:cubicBezTo>
                      <a:pt x="12383" y="0"/>
                      <a:pt x="0" y="12478"/>
                      <a:pt x="0" y="28575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0" name="Forma Livre: Forma 499">
                <a:extLst>
                  <a:ext uri="{FF2B5EF4-FFF2-40B4-BE49-F238E27FC236}">
                    <a16:creationId xmlns:a16="http://schemas.microsoft.com/office/drawing/2014/main" id="{D81FFDD5-D4FA-4D89-82F6-963939D58A5A}"/>
                  </a:ext>
                </a:extLst>
              </p:cNvPr>
              <p:cNvSpPr/>
              <p:nvPr/>
            </p:nvSpPr>
            <p:spPr>
              <a:xfrm>
                <a:off x="8564562" y="4799012"/>
                <a:ext cx="409575" cy="304800"/>
              </a:xfrm>
              <a:custGeom>
                <a:avLst/>
                <a:gdLst>
                  <a:gd name="connsiteX0" fmla="*/ 409575 w 409575"/>
                  <a:gd name="connsiteY0" fmla="*/ 219075 h 304800"/>
                  <a:gd name="connsiteX1" fmla="*/ 409575 w 409575"/>
                  <a:gd name="connsiteY1" fmla="*/ 304800 h 304800"/>
                  <a:gd name="connsiteX2" fmla="*/ 28575 w 409575"/>
                  <a:gd name="connsiteY2" fmla="*/ 304800 h 304800"/>
                  <a:gd name="connsiteX3" fmla="*/ 0 w 409575"/>
                  <a:gd name="connsiteY3" fmla="*/ 276225 h 304800"/>
                  <a:gd name="connsiteX4" fmla="*/ 0 w 409575"/>
                  <a:gd name="connsiteY4" fmla="*/ 0 h 304800"/>
                  <a:gd name="connsiteX5" fmla="*/ 28575 w 409575"/>
                  <a:gd name="connsiteY5" fmla="*/ 28575 h 304800"/>
                  <a:gd name="connsiteX6" fmla="*/ 409575 w 409575"/>
                  <a:gd name="connsiteY6" fmla="*/ 28575 h 304800"/>
                  <a:gd name="connsiteX7" fmla="*/ 409575 w 409575"/>
                  <a:gd name="connsiteY7" fmla="*/ 104775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9575" h="304800">
                    <a:moveTo>
                      <a:pt x="409575" y="219075"/>
                    </a:moveTo>
                    <a:lnTo>
                      <a:pt x="409575" y="304800"/>
                    </a:lnTo>
                    <a:lnTo>
                      <a:pt x="28575" y="304800"/>
                    </a:lnTo>
                    <a:cubicBezTo>
                      <a:pt x="12383" y="304800"/>
                      <a:pt x="0" y="292322"/>
                      <a:pt x="0" y="276225"/>
                    </a:cubicBezTo>
                    <a:lnTo>
                      <a:pt x="0" y="0"/>
                    </a:lnTo>
                    <a:cubicBezTo>
                      <a:pt x="0" y="16097"/>
                      <a:pt x="12383" y="28575"/>
                      <a:pt x="28575" y="28575"/>
                    </a:cubicBezTo>
                    <a:lnTo>
                      <a:pt x="409575" y="28575"/>
                    </a:lnTo>
                    <a:lnTo>
                      <a:pt x="409575" y="104775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1" name="Forma Livre: Forma 500">
                <a:extLst>
                  <a:ext uri="{FF2B5EF4-FFF2-40B4-BE49-F238E27FC236}">
                    <a16:creationId xmlns:a16="http://schemas.microsoft.com/office/drawing/2014/main" id="{483287F3-FB72-413F-BAE4-75E3A1895679}"/>
                  </a:ext>
                </a:extLst>
              </p:cNvPr>
              <p:cNvSpPr/>
              <p:nvPr/>
            </p:nvSpPr>
            <p:spPr>
              <a:xfrm>
                <a:off x="8812212" y="4903787"/>
                <a:ext cx="180975" cy="114300"/>
              </a:xfrm>
              <a:custGeom>
                <a:avLst/>
                <a:gdLst>
                  <a:gd name="connsiteX0" fmla="*/ 47625 w 180975"/>
                  <a:gd name="connsiteY0" fmla="*/ 19050 h 114300"/>
                  <a:gd name="connsiteX1" fmla="*/ 0 w 180975"/>
                  <a:gd name="connsiteY1" fmla="*/ 66675 h 114300"/>
                  <a:gd name="connsiteX2" fmla="*/ 47625 w 180975"/>
                  <a:gd name="connsiteY2" fmla="*/ 114300 h 114300"/>
                  <a:gd name="connsiteX3" fmla="*/ 152400 w 180975"/>
                  <a:gd name="connsiteY3" fmla="*/ 114300 h 114300"/>
                  <a:gd name="connsiteX4" fmla="*/ 180975 w 180975"/>
                  <a:gd name="connsiteY4" fmla="*/ 85725 h 114300"/>
                  <a:gd name="connsiteX5" fmla="*/ 180975 w 180975"/>
                  <a:gd name="connsiteY5" fmla="*/ 9525 h 114300"/>
                  <a:gd name="connsiteX6" fmla="*/ 171450 w 180975"/>
                  <a:gd name="connsiteY6" fmla="*/ 0 h 114300"/>
                  <a:gd name="connsiteX7" fmla="*/ 161925 w 180975"/>
                  <a:gd name="connsiteY7" fmla="*/ 0 h 114300"/>
                  <a:gd name="connsiteX8" fmla="*/ 142875 w 180975"/>
                  <a:gd name="connsiteY8" fmla="*/ 19050 h 114300"/>
                  <a:gd name="connsiteX9" fmla="*/ 114300 w 180975"/>
                  <a:gd name="connsiteY9" fmla="*/ 19050 h 114300"/>
                  <a:gd name="connsiteX10" fmla="*/ 47625 w 180975"/>
                  <a:gd name="connsiteY10" fmla="*/ 190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975" h="114300">
                    <a:moveTo>
                      <a:pt x="47625" y="19050"/>
                    </a:moveTo>
                    <a:cubicBezTo>
                      <a:pt x="18669" y="19050"/>
                      <a:pt x="0" y="40386"/>
                      <a:pt x="0" y="66675"/>
                    </a:cubicBezTo>
                    <a:cubicBezTo>
                      <a:pt x="0" y="92964"/>
                      <a:pt x="18669" y="114300"/>
                      <a:pt x="47625" y="114300"/>
                    </a:cubicBezTo>
                    <a:lnTo>
                      <a:pt x="152400" y="114300"/>
                    </a:lnTo>
                    <a:cubicBezTo>
                      <a:pt x="168212" y="114300"/>
                      <a:pt x="180975" y="101537"/>
                      <a:pt x="180975" y="85725"/>
                    </a:cubicBezTo>
                    <a:lnTo>
                      <a:pt x="180975" y="9525"/>
                    </a:lnTo>
                    <a:cubicBezTo>
                      <a:pt x="180975" y="4286"/>
                      <a:pt x="176689" y="0"/>
                      <a:pt x="171450" y="0"/>
                    </a:cubicBezTo>
                    <a:lnTo>
                      <a:pt x="161925" y="0"/>
                    </a:lnTo>
                    <a:cubicBezTo>
                      <a:pt x="161925" y="10096"/>
                      <a:pt x="151543" y="19050"/>
                      <a:pt x="142875" y="19050"/>
                    </a:cubicBezTo>
                    <a:lnTo>
                      <a:pt x="114300" y="19050"/>
                    </a:lnTo>
                    <a:lnTo>
                      <a:pt x="47625" y="19050"/>
                    </a:lnTo>
                  </a:path>
                </a:pathLst>
              </a:custGeom>
              <a:noFill/>
              <a:ln w="19050" cap="rnd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2" name="Forma Livre: Forma 501">
                <a:extLst>
                  <a:ext uri="{FF2B5EF4-FFF2-40B4-BE49-F238E27FC236}">
                    <a16:creationId xmlns:a16="http://schemas.microsoft.com/office/drawing/2014/main" id="{92E66D5B-DDB2-4D7A-A4AB-6119BB740B80}"/>
                  </a:ext>
                </a:extLst>
              </p:cNvPr>
              <p:cNvSpPr/>
              <p:nvPr/>
            </p:nvSpPr>
            <p:spPr>
              <a:xfrm>
                <a:off x="8850312" y="4970462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19050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19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0" name="Gráfico 76">
              <a:extLst>
                <a:ext uri="{FF2B5EF4-FFF2-40B4-BE49-F238E27FC236}">
                  <a16:creationId xmlns:a16="http://schemas.microsoft.com/office/drawing/2014/main" id="{690ED9C0-C4E8-4CEA-AE6F-CA9CF8589EFF}"/>
                </a:ext>
              </a:extLst>
            </p:cNvPr>
            <p:cNvGrpSpPr/>
            <p:nvPr/>
          </p:nvGrpSpPr>
          <p:grpSpPr>
            <a:xfrm>
              <a:off x="8047827" y="6418182"/>
              <a:ext cx="438150" cy="400050"/>
              <a:chOff x="8559800" y="4734147"/>
              <a:chExt cx="438150" cy="400050"/>
            </a:xfrm>
            <a:noFill/>
          </p:grpSpPr>
          <p:sp>
            <p:nvSpPr>
              <p:cNvPr id="491" name="Forma Livre: Forma 490">
                <a:extLst>
                  <a:ext uri="{FF2B5EF4-FFF2-40B4-BE49-F238E27FC236}">
                    <a16:creationId xmlns:a16="http://schemas.microsoft.com/office/drawing/2014/main" id="{10F44814-4360-4D54-9EFB-51D6C14B5B0C}"/>
                  </a:ext>
                </a:extLst>
              </p:cNvPr>
              <p:cNvSpPr/>
              <p:nvPr/>
            </p:nvSpPr>
            <p:spPr>
              <a:xfrm>
                <a:off x="8616950" y="4934172"/>
                <a:ext cx="323850" cy="123825"/>
              </a:xfrm>
              <a:custGeom>
                <a:avLst/>
                <a:gdLst>
                  <a:gd name="connsiteX0" fmla="*/ 323850 w 323850"/>
                  <a:gd name="connsiteY0" fmla="*/ 133350 h 123825"/>
                  <a:gd name="connsiteX1" fmla="*/ 285750 w 323850"/>
                  <a:gd name="connsiteY1" fmla="*/ 133350 h 123825"/>
                  <a:gd name="connsiteX2" fmla="*/ 285750 w 323850"/>
                  <a:gd name="connsiteY2" fmla="*/ 28575 h 123825"/>
                  <a:gd name="connsiteX3" fmla="*/ 257175 w 323850"/>
                  <a:gd name="connsiteY3" fmla="*/ 0 h 123825"/>
                  <a:gd name="connsiteX4" fmla="*/ 257175 w 323850"/>
                  <a:gd name="connsiteY4" fmla="*/ 0 h 123825"/>
                  <a:gd name="connsiteX5" fmla="*/ 228600 w 323850"/>
                  <a:gd name="connsiteY5" fmla="*/ 28575 h 123825"/>
                  <a:gd name="connsiteX6" fmla="*/ 228600 w 323850"/>
                  <a:gd name="connsiteY6" fmla="*/ 133350 h 123825"/>
                  <a:gd name="connsiteX7" fmla="*/ 190500 w 323850"/>
                  <a:gd name="connsiteY7" fmla="*/ 133350 h 123825"/>
                  <a:gd name="connsiteX8" fmla="*/ 190500 w 323850"/>
                  <a:gd name="connsiteY8" fmla="*/ 28575 h 123825"/>
                  <a:gd name="connsiteX9" fmla="*/ 161925 w 323850"/>
                  <a:gd name="connsiteY9" fmla="*/ 0 h 123825"/>
                  <a:gd name="connsiteX10" fmla="*/ 161925 w 323850"/>
                  <a:gd name="connsiteY10" fmla="*/ 0 h 123825"/>
                  <a:gd name="connsiteX11" fmla="*/ 133350 w 323850"/>
                  <a:gd name="connsiteY11" fmla="*/ 28575 h 123825"/>
                  <a:gd name="connsiteX12" fmla="*/ 133350 w 323850"/>
                  <a:gd name="connsiteY12" fmla="*/ 133350 h 123825"/>
                  <a:gd name="connsiteX13" fmla="*/ 95250 w 323850"/>
                  <a:gd name="connsiteY13" fmla="*/ 133350 h 123825"/>
                  <a:gd name="connsiteX14" fmla="*/ 95250 w 323850"/>
                  <a:gd name="connsiteY14" fmla="*/ 28575 h 123825"/>
                  <a:gd name="connsiteX15" fmla="*/ 66675 w 323850"/>
                  <a:gd name="connsiteY15" fmla="*/ 0 h 123825"/>
                  <a:gd name="connsiteX16" fmla="*/ 66675 w 323850"/>
                  <a:gd name="connsiteY16" fmla="*/ 0 h 123825"/>
                  <a:gd name="connsiteX17" fmla="*/ 38100 w 323850"/>
                  <a:gd name="connsiteY17" fmla="*/ 28575 h 123825"/>
                  <a:gd name="connsiteX18" fmla="*/ 38100 w 323850"/>
                  <a:gd name="connsiteY18" fmla="*/ 133350 h 123825"/>
                  <a:gd name="connsiteX19" fmla="*/ 0 w 323850"/>
                  <a:gd name="connsiteY19" fmla="*/ 13335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3850" h="123825">
                    <a:moveTo>
                      <a:pt x="323850" y="133350"/>
                    </a:moveTo>
                    <a:lnTo>
                      <a:pt x="285750" y="133350"/>
                    </a:lnTo>
                    <a:lnTo>
                      <a:pt x="285750" y="28575"/>
                    </a:lnTo>
                    <a:cubicBezTo>
                      <a:pt x="285750" y="12764"/>
                      <a:pt x="272987" y="0"/>
                      <a:pt x="257175" y="0"/>
                    </a:cubicBezTo>
                    <a:lnTo>
                      <a:pt x="257175" y="0"/>
                    </a:lnTo>
                    <a:cubicBezTo>
                      <a:pt x="241364" y="0"/>
                      <a:pt x="228600" y="12764"/>
                      <a:pt x="228600" y="28575"/>
                    </a:cubicBezTo>
                    <a:lnTo>
                      <a:pt x="228600" y="133350"/>
                    </a:lnTo>
                    <a:lnTo>
                      <a:pt x="190500" y="133350"/>
                    </a:lnTo>
                    <a:lnTo>
                      <a:pt x="190500" y="28575"/>
                    </a:lnTo>
                    <a:cubicBezTo>
                      <a:pt x="190500" y="12764"/>
                      <a:pt x="177737" y="0"/>
                      <a:pt x="161925" y="0"/>
                    </a:cubicBezTo>
                    <a:lnTo>
                      <a:pt x="161925" y="0"/>
                    </a:lnTo>
                    <a:cubicBezTo>
                      <a:pt x="146114" y="0"/>
                      <a:pt x="133350" y="12764"/>
                      <a:pt x="133350" y="28575"/>
                    </a:cubicBezTo>
                    <a:lnTo>
                      <a:pt x="133350" y="133350"/>
                    </a:lnTo>
                    <a:lnTo>
                      <a:pt x="95250" y="133350"/>
                    </a:lnTo>
                    <a:lnTo>
                      <a:pt x="95250" y="28575"/>
                    </a:lnTo>
                    <a:cubicBezTo>
                      <a:pt x="95250" y="12764"/>
                      <a:pt x="82487" y="0"/>
                      <a:pt x="66675" y="0"/>
                    </a:cubicBezTo>
                    <a:lnTo>
                      <a:pt x="66675" y="0"/>
                    </a:lnTo>
                    <a:cubicBezTo>
                      <a:pt x="50864" y="0"/>
                      <a:pt x="38100" y="12764"/>
                      <a:pt x="38100" y="28575"/>
                    </a:cubicBezTo>
                    <a:lnTo>
                      <a:pt x="38100" y="133350"/>
                    </a:lnTo>
                    <a:lnTo>
                      <a:pt x="0" y="13335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2" name="Forma Livre: Forma 491">
                <a:extLst>
                  <a:ext uri="{FF2B5EF4-FFF2-40B4-BE49-F238E27FC236}">
                    <a16:creationId xmlns:a16="http://schemas.microsoft.com/office/drawing/2014/main" id="{39961174-A5BA-47C2-9E51-B8A641D96981}"/>
                  </a:ext>
                </a:extLst>
              </p:cNvPr>
              <p:cNvSpPr/>
              <p:nvPr/>
            </p:nvSpPr>
            <p:spPr>
              <a:xfrm>
                <a:off x="8578850" y="4896072"/>
                <a:ext cx="400050" cy="38100"/>
              </a:xfrm>
              <a:custGeom>
                <a:avLst/>
                <a:gdLst>
                  <a:gd name="connsiteX0" fmla="*/ 47625 w 400050"/>
                  <a:gd name="connsiteY0" fmla="*/ 38100 h 38100"/>
                  <a:gd name="connsiteX1" fmla="*/ 0 w 400050"/>
                  <a:gd name="connsiteY1" fmla="*/ 38100 h 38100"/>
                  <a:gd name="connsiteX2" fmla="*/ 0 w 400050"/>
                  <a:gd name="connsiteY2" fmla="*/ 0 h 38100"/>
                  <a:gd name="connsiteX3" fmla="*/ 400050 w 400050"/>
                  <a:gd name="connsiteY3" fmla="*/ 0 h 38100"/>
                  <a:gd name="connsiteX4" fmla="*/ 400050 w 400050"/>
                  <a:gd name="connsiteY4" fmla="*/ 38100 h 38100"/>
                  <a:gd name="connsiteX5" fmla="*/ 352425 w 400050"/>
                  <a:gd name="connsiteY5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050" h="38100">
                    <a:moveTo>
                      <a:pt x="47625" y="38100"/>
                    </a:moveTo>
                    <a:lnTo>
                      <a:pt x="0" y="38100"/>
                    </a:lnTo>
                    <a:lnTo>
                      <a:pt x="0" y="0"/>
                    </a:lnTo>
                    <a:lnTo>
                      <a:pt x="400050" y="0"/>
                    </a:lnTo>
                    <a:lnTo>
                      <a:pt x="400050" y="38100"/>
                    </a:lnTo>
                    <a:lnTo>
                      <a:pt x="352425" y="3810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3" name="Forma Livre: Forma 492">
                <a:extLst>
                  <a:ext uri="{FF2B5EF4-FFF2-40B4-BE49-F238E27FC236}">
                    <a16:creationId xmlns:a16="http://schemas.microsoft.com/office/drawing/2014/main" id="{B6BD0156-873B-4F81-A7AC-7DAC6016F145}"/>
                  </a:ext>
                </a:extLst>
              </p:cNvPr>
              <p:cNvSpPr/>
              <p:nvPr/>
            </p:nvSpPr>
            <p:spPr>
              <a:xfrm>
                <a:off x="8559800" y="4734147"/>
                <a:ext cx="438150" cy="114300"/>
              </a:xfrm>
              <a:custGeom>
                <a:avLst/>
                <a:gdLst>
                  <a:gd name="connsiteX0" fmla="*/ 142875 w 438150"/>
                  <a:gd name="connsiteY0" fmla="*/ 47625 h 114300"/>
                  <a:gd name="connsiteX1" fmla="*/ 0 w 438150"/>
                  <a:gd name="connsiteY1" fmla="*/ 47625 h 114300"/>
                  <a:gd name="connsiteX2" fmla="*/ 0 w 438150"/>
                  <a:gd name="connsiteY2" fmla="*/ 95250 h 114300"/>
                  <a:gd name="connsiteX3" fmla="*/ 9525 w 438150"/>
                  <a:gd name="connsiteY3" fmla="*/ 104775 h 114300"/>
                  <a:gd name="connsiteX4" fmla="*/ 9525 w 438150"/>
                  <a:gd name="connsiteY4" fmla="*/ 123825 h 114300"/>
                  <a:gd name="connsiteX5" fmla="*/ 57150 w 438150"/>
                  <a:gd name="connsiteY5" fmla="*/ 123825 h 114300"/>
                  <a:gd name="connsiteX6" fmla="*/ 57150 w 438150"/>
                  <a:gd name="connsiteY6" fmla="*/ 105918 h 114300"/>
                  <a:gd name="connsiteX7" fmla="*/ 219075 w 438150"/>
                  <a:gd name="connsiteY7" fmla="*/ 0 h 114300"/>
                  <a:gd name="connsiteX8" fmla="*/ 381000 w 438150"/>
                  <a:gd name="connsiteY8" fmla="*/ 105918 h 114300"/>
                  <a:gd name="connsiteX9" fmla="*/ 381000 w 438150"/>
                  <a:gd name="connsiteY9" fmla="*/ 123825 h 114300"/>
                  <a:gd name="connsiteX10" fmla="*/ 428625 w 438150"/>
                  <a:gd name="connsiteY10" fmla="*/ 123825 h 114300"/>
                  <a:gd name="connsiteX11" fmla="*/ 428625 w 438150"/>
                  <a:gd name="connsiteY11" fmla="*/ 104775 h 114300"/>
                  <a:gd name="connsiteX12" fmla="*/ 438150 w 438150"/>
                  <a:gd name="connsiteY12" fmla="*/ 95250 h 114300"/>
                  <a:gd name="connsiteX13" fmla="*/ 438150 w 438150"/>
                  <a:gd name="connsiteY13" fmla="*/ 47625 h 114300"/>
                  <a:gd name="connsiteX14" fmla="*/ 295275 w 438150"/>
                  <a:gd name="connsiteY14" fmla="*/ 4762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8150" h="114300">
                    <a:moveTo>
                      <a:pt x="142875" y="47625"/>
                    </a:moveTo>
                    <a:lnTo>
                      <a:pt x="0" y="47625"/>
                    </a:lnTo>
                    <a:lnTo>
                      <a:pt x="0" y="95250"/>
                    </a:lnTo>
                    <a:lnTo>
                      <a:pt x="9525" y="104775"/>
                    </a:lnTo>
                    <a:lnTo>
                      <a:pt x="9525" y="123825"/>
                    </a:lnTo>
                    <a:lnTo>
                      <a:pt x="57150" y="123825"/>
                    </a:lnTo>
                    <a:lnTo>
                      <a:pt x="57150" y="105918"/>
                    </a:lnTo>
                    <a:lnTo>
                      <a:pt x="219075" y="0"/>
                    </a:lnTo>
                    <a:lnTo>
                      <a:pt x="381000" y="105918"/>
                    </a:lnTo>
                    <a:lnTo>
                      <a:pt x="381000" y="123825"/>
                    </a:lnTo>
                    <a:lnTo>
                      <a:pt x="428625" y="123825"/>
                    </a:lnTo>
                    <a:lnTo>
                      <a:pt x="428625" y="104775"/>
                    </a:lnTo>
                    <a:lnTo>
                      <a:pt x="438150" y="95250"/>
                    </a:lnTo>
                    <a:lnTo>
                      <a:pt x="438150" y="47625"/>
                    </a:lnTo>
                    <a:lnTo>
                      <a:pt x="295275" y="4762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4" name="Forma Livre: Forma 493">
                <a:extLst>
                  <a:ext uri="{FF2B5EF4-FFF2-40B4-BE49-F238E27FC236}">
                    <a16:creationId xmlns:a16="http://schemas.microsoft.com/office/drawing/2014/main" id="{453940DE-E969-4978-B921-220154451B0A}"/>
                  </a:ext>
                </a:extLst>
              </p:cNvPr>
              <p:cNvSpPr/>
              <p:nvPr/>
            </p:nvSpPr>
            <p:spPr>
              <a:xfrm>
                <a:off x="8588375" y="4934172"/>
                <a:ext cx="38100" cy="171450"/>
              </a:xfrm>
              <a:custGeom>
                <a:avLst/>
                <a:gdLst>
                  <a:gd name="connsiteX0" fmla="*/ 0 w 38100"/>
                  <a:gd name="connsiteY0" fmla="*/ 180975 h 171450"/>
                  <a:gd name="connsiteX1" fmla="*/ 0 w 38100"/>
                  <a:gd name="connsiteY1" fmla="*/ 0 h 171450"/>
                  <a:gd name="connsiteX2" fmla="*/ 38100 w 38100"/>
                  <a:gd name="connsiteY2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171450">
                    <a:moveTo>
                      <a:pt x="0" y="180975"/>
                    </a:moveTo>
                    <a:lnTo>
                      <a:pt x="0" y="0"/>
                    </a:lnTo>
                    <a:lnTo>
                      <a:pt x="38100" y="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5" name="Forma Livre: Forma 494">
                <a:extLst>
                  <a:ext uri="{FF2B5EF4-FFF2-40B4-BE49-F238E27FC236}">
                    <a16:creationId xmlns:a16="http://schemas.microsoft.com/office/drawing/2014/main" id="{A3F571F6-A95A-44F9-9728-E2F761128E9E}"/>
                  </a:ext>
                </a:extLst>
              </p:cNvPr>
              <p:cNvSpPr/>
              <p:nvPr/>
            </p:nvSpPr>
            <p:spPr>
              <a:xfrm>
                <a:off x="8931275" y="4934172"/>
                <a:ext cx="38100" cy="171450"/>
              </a:xfrm>
              <a:custGeom>
                <a:avLst/>
                <a:gdLst>
                  <a:gd name="connsiteX0" fmla="*/ 38100 w 38100"/>
                  <a:gd name="connsiteY0" fmla="*/ 180975 h 171450"/>
                  <a:gd name="connsiteX1" fmla="*/ 38100 w 38100"/>
                  <a:gd name="connsiteY1" fmla="*/ 0 h 171450"/>
                  <a:gd name="connsiteX2" fmla="*/ 0 w 38100"/>
                  <a:gd name="connsiteY2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00" h="171450">
                    <a:moveTo>
                      <a:pt x="38100" y="180975"/>
                    </a:moveTo>
                    <a:lnTo>
                      <a:pt x="38100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6" name="Forma Livre: Forma 495">
                <a:extLst>
                  <a:ext uri="{FF2B5EF4-FFF2-40B4-BE49-F238E27FC236}">
                    <a16:creationId xmlns:a16="http://schemas.microsoft.com/office/drawing/2014/main" id="{8BE27DDA-B047-4120-AB0D-00CB457EA193}"/>
                  </a:ext>
                </a:extLst>
              </p:cNvPr>
              <p:cNvSpPr/>
              <p:nvPr/>
            </p:nvSpPr>
            <p:spPr>
              <a:xfrm>
                <a:off x="8750300" y="4791297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7" name="Forma Livre: Forma 496">
                <a:extLst>
                  <a:ext uri="{FF2B5EF4-FFF2-40B4-BE49-F238E27FC236}">
                    <a16:creationId xmlns:a16="http://schemas.microsoft.com/office/drawing/2014/main" id="{BD7F4448-417D-4E6B-BECB-3921686BF3D0}"/>
                  </a:ext>
                </a:extLst>
              </p:cNvPr>
              <p:cNvSpPr/>
              <p:nvPr/>
            </p:nvSpPr>
            <p:spPr>
              <a:xfrm>
                <a:off x="8616950" y="5105622"/>
                <a:ext cx="323850" cy="9525"/>
              </a:xfrm>
              <a:custGeom>
                <a:avLst/>
                <a:gdLst>
                  <a:gd name="connsiteX0" fmla="*/ 0 w 323850"/>
                  <a:gd name="connsiteY0" fmla="*/ 0 h 0"/>
                  <a:gd name="connsiteX1" fmla="*/ 323850 w 3238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3850">
                    <a:moveTo>
                      <a:pt x="0" y="0"/>
                    </a:moveTo>
                    <a:lnTo>
                      <a:pt x="3238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8" name="Forma Livre: Forma 497">
                <a:extLst>
                  <a:ext uri="{FF2B5EF4-FFF2-40B4-BE49-F238E27FC236}">
                    <a16:creationId xmlns:a16="http://schemas.microsoft.com/office/drawing/2014/main" id="{832CE9D8-B5A9-4536-A74C-608FE8B793E8}"/>
                  </a:ext>
                </a:extLst>
              </p:cNvPr>
              <p:cNvSpPr/>
              <p:nvPr/>
            </p:nvSpPr>
            <p:spPr>
              <a:xfrm>
                <a:off x="8578850" y="5143722"/>
                <a:ext cx="400050" cy="9525"/>
              </a:xfrm>
              <a:custGeom>
                <a:avLst/>
                <a:gdLst>
                  <a:gd name="connsiteX0" fmla="*/ 0 w 400050"/>
                  <a:gd name="connsiteY0" fmla="*/ 0 h 0"/>
                  <a:gd name="connsiteX1" fmla="*/ 400050 w 400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050">
                    <a:moveTo>
                      <a:pt x="0" y="0"/>
                    </a:moveTo>
                    <a:lnTo>
                      <a:pt x="40005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1" name="Gráfico 294">
              <a:extLst>
                <a:ext uri="{FF2B5EF4-FFF2-40B4-BE49-F238E27FC236}">
                  <a16:creationId xmlns:a16="http://schemas.microsoft.com/office/drawing/2014/main" id="{C53E876E-FD8B-425F-A6E6-9743A1903708}"/>
                </a:ext>
              </a:extLst>
            </p:cNvPr>
            <p:cNvGrpSpPr/>
            <p:nvPr/>
          </p:nvGrpSpPr>
          <p:grpSpPr>
            <a:xfrm>
              <a:off x="4714874" y="3017700"/>
              <a:ext cx="457200" cy="390525"/>
              <a:chOff x="8550275" y="4741862"/>
              <a:chExt cx="457200" cy="390525"/>
            </a:xfrm>
            <a:noFill/>
          </p:grpSpPr>
          <p:sp>
            <p:nvSpPr>
              <p:cNvPr id="478" name="Forma Livre: Forma 477">
                <a:extLst>
                  <a:ext uri="{FF2B5EF4-FFF2-40B4-BE49-F238E27FC236}">
                    <a16:creationId xmlns:a16="http://schemas.microsoft.com/office/drawing/2014/main" id="{A9B30B2D-06E4-418D-8C8E-EDD57E4EB638}"/>
                  </a:ext>
                </a:extLst>
              </p:cNvPr>
              <p:cNvSpPr/>
              <p:nvPr/>
            </p:nvSpPr>
            <p:spPr>
              <a:xfrm>
                <a:off x="8550275" y="4941887"/>
                <a:ext cx="457200" cy="133350"/>
              </a:xfrm>
              <a:custGeom>
                <a:avLst/>
                <a:gdLst>
                  <a:gd name="connsiteX0" fmla="*/ 0 w 457200"/>
                  <a:gd name="connsiteY0" fmla="*/ 133350 h 133350"/>
                  <a:gd name="connsiteX1" fmla="*/ 57150 w 457200"/>
                  <a:gd name="connsiteY1" fmla="*/ 133350 h 133350"/>
                  <a:gd name="connsiteX2" fmla="*/ 95250 w 457200"/>
                  <a:gd name="connsiteY2" fmla="*/ 85725 h 133350"/>
                  <a:gd name="connsiteX3" fmla="*/ 133350 w 457200"/>
                  <a:gd name="connsiteY3" fmla="*/ 85725 h 133350"/>
                  <a:gd name="connsiteX4" fmla="*/ 171450 w 457200"/>
                  <a:gd name="connsiteY4" fmla="*/ 123825 h 133350"/>
                  <a:gd name="connsiteX5" fmla="*/ 228600 w 457200"/>
                  <a:gd name="connsiteY5" fmla="*/ 123825 h 133350"/>
                  <a:gd name="connsiteX6" fmla="*/ 304800 w 457200"/>
                  <a:gd name="connsiteY6" fmla="*/ 47625 h 133350"/>
                  <a:gd name="connsiteX7" fmla="*/ 371475 w 457200"/>
                  <a:gd name="connsiteY7" fmla="*/ 47625 h 133350"/>
                  <a:gd name="connsiteX8" fmla="*/ 400050 w 457200"/>
                  <a:gd name="connsiteY8" fmla="*/ 0 h 133350"/>
                  <a:gd name="connsiteX9" fmla="*/ 457200 w 457200"/>
                  <a:gd name="connsiteY9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200" h="133350">
                    <a:moveTo>
                      <a:pt x="0" y="133350"/>
                    </a:moveTo>
                    <a:lnTo>
                      <a:pt x="57150" y="133350"/>
                    </a:lnTo>
                    <a:lnTo>
                      <a:pt x="95250" y="85725"/>
                    </a:lnTo>
                    <a:lnTo>
                      <a:pt x="133350" y="85725"/>
                    </a:lnTo>
                    <a:lnTo>
                      <a:pt x="171450" y="123825"/>
                    </a:lnTo>
                    <a:lnTo>
                      <a:pt x="228600" y="123825"/>
                    </a:lnTo>
                    <a:lnTo>
                      <a:pt x="304800" y="47625"/>
                    </a:lnTo>
                    <a:lnTo>
                      <a:pt x="371475" y="47625"/>
                    </a:lnTo>
                    <a:lnTo>
                      <a:pt x="400050" y="0"/>
                    </a:lnTo>
                    <a:lnTo>
                      <a:pt x="457200" y="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9" name="Forma Livre: Forma 478">
                <a:extLst>
                  <a:ext uri="{FF2B5EF4-FFF2-40B4-BE49-F238E27FC236}">
                    <a16:creationId xmlns:a16="http://schemas.microsoft.com/office/drawing/2014/main" id="{252C4502-60FA-4F5E-8F53-5429CF80172C}"/>
                  </a:ext>
                </a:extLst>
              </p:cNvPr>
              <p:cNvSpPr/>
              <p:nvPr/>
            </p:nvSpPr>
            <p:spPr>
              <a:xfrm>
                <a:off x="8550275" y="5132387"/>
                <a:ext cx="457200" cy="9525"/>
              </a:xfrm>
              <a:custGeom>
                <a:avLst/>
                <a:gdLst>
                  <a:gd name="connsiteX0" fmla="*/ 457200 w 457200"/>
                  <a:gd name="connsiteY0" fmla="*/ 0 h 0"/>
                  <a:gd name="connsiteX1" fmla="*/ 0 w 4572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7200">
                    <a:moveTo>
                      <a:pt x="457200" y="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0" name="Forma Livre: Forma 479">
                <a:extLst>
                  <a:ext uri="{FF2B5EF4-FFF2-40B4-BE49-F238E27FC236}">
                    <a16:creationId xmlns:a16="http://schemas.microsoft.com/office/drawing/2014/main" id="{965B9E0B-3F6A-4E5D-B0A8-11D8B46D782D}"/>
                  </a:ext>
                </a:extLst>
              </p:cNvPr>
              <p:cNvSpPr/>
              <p:nvPr/>
            </p:nvSpPr>
            <p:spPr>
              <a:xfrm>
                <a:off x="8740775" y="4846637"/>
                <a:ext cx="76200" cy="142875"/>
              </a:xfrm>
              <a:custGeom>
                <a:avLst/>
                <a:gdLst>
                  <a:gd name="connsiteX0" fmla="*/ 76200 w 76200"/>
                  <a:gd name="connsiteY0" fmla="*/ 142875 h 142875"/>
                  <a:gd name="connsiteX1" fmla="*/ 76200 w 76200"/>
                  <a:gd name="connsiteY1" fmla="*/ 0 h 142875"/>
                  <a:gd name="connsiteX2" fmla="*/ 0 w 76200"/>
                  <a:gd name="connsiteY2" fmla="*/ 0 h 142875"/>
                  <a:gd name="connsiteX3" fmla="*/ 0 w 76200"/>
                  <a:gd name="connsiteY3" fmla="*/ 8572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42875">
                    <a:moveTo>
                      <a:pt x="76200" y="142875"/>
                    </a:moveTo>
                    <a:lnTo>
                      <a:pt x="76200" y="0"/>
                    </a:lnTo>
                    <a:lnTo>
                      <a:pt x="0" y="0"/>
                    </a:lnTo>
                    <a:lnTo>
                      <a:pt x="0" y="8572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1" name="Forma Livre: Forma 480">
                <a:extLst>
                  <a:ext uri="{FF2B5EF4-FFF2-40B4-BE49-F238E27FC236}">
                    <a16:creationId xmlns:a16="http://schemas.microsoft.com/office/drawing/2014/main" id="{6D06CA25-A8F9-4B15-8425-A2E16FBFF809}"/>
                  </a:ext>
                </a:extLst>
              </p:cNvPr>
              <p:cNvSpPr/>
              <p:nvPr/>
            </p:nvSpPr>
            <p:spPr>
              <a:xfrm>
                <a:off x="8816975" y="5065712"/>
                <a:ext cx="9525" cy="66675"/>
              </a:xfrm>
              <a:custGeom>
                <a:avLst/>
                <a:gdLst>
                  <a:gd name="connsiteX0" fmla="*/ 0 w 0"/>
                  <a:gd name="connsiteY0" fmla="*/ 66675 h 66675"/>
                  <a:gd name="connsiteX1" fmla="*/ 0 w 0"/>
                  <a:gd name="connsiteY1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66675">
                    <a:moveTo>
                      <a:pt x="0" y="66675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Forma Livre: Forma 481">
                <a:extLst>
                  <a:ext uri="{FF2B5EF4-FFF2-40B4-BE49-F238E27FC236}">
                    <a16:creationId xmlns:a16="http://schemas.microsoft.com/office/drawing/2014/main" id="{4C60F15F-0482-45C6-9365-AB7D9BFF319B}"/>
                  </a:ext>
                </a:extLst>
              </p:cNvPr>
              <p:cNvSpPr/>
              <p:nvPr/>
            </p:nvSpPr>
            <p:spPr>
              <a:xfrm>
                <a:off x="8893175" y="5018087"/>
                <a:ext cx="9525" cy="114300"/>
              </a:xfrm>
              <a:custGeom>
                <a:avLst/>
                <a:gdLst>
                  <a:gd name="connsiteX0" fmla="*/ 0 w 0"/>
                  <a:gd name="connsiteY0" fmla="*/ 0 h 114300"/>
                  <a:gd name="connsiteX1" fmla="*/ 0 w 0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14300">
                    <a:moveTo>
                      <a:pt x="0" y="0"/>
                    </a:moveTo>
                    <a:lnTo>
                      <a:pt x="0" y="11430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3" name="Forma Livre: Forma 482">
                <a:extLst>
                  <a:ext uri="{FF2B5EF4-FFF2-40B4-BE49-F238E27FC236}">
                    <a16:creationId xmlns:a16="http://schemas.microsoft.com/office/drawing/2014/main" id="{05AC0585-928D-4000-88D3-24EDB8581F40}"/>
                  </a:ext>
                </a:extLst>
              </p:cNvPr>
              <p:cNvSpPr/>
              <p:nvPr/>
            </p:nvSpPr>
            <p:spPr>
              <a:xfrm>
                <a:off x="8816975" y="4884737"/>
                <a:ext cx="76200" cy="76200"/>
              </a:xfrm>
              <a:custGeom>
                <a:avLst/>
                <a:gdLst>
                  <a:gd name="connsiteX0" fmla="*/ 0 w 76200"/>
                  <a:gd name="connsiteY0" fmla="*/ 0 h 76200"/>
                  <a:gd name="connsiteX1" fmla="*/ 76200 w 76200"/>
                  <a:gd name="connsiteY1" fmla="*/ 0 h 76200"/>
                  <a:gd name="connsiteX2" fmla="*/ 76200 w 76200"/>
                  <a:gd name="connsiteY2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76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7620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orma Livre: Forma 483">
                <a:extLst>
                  <a:ext uri="{FF2B5EF4-FFF2-40B4-BE49-F238E27FC236}">
                    <a16:creationId xmlns:a16="http://schemas.microsoft.com/office/drawing/2014/main" id="{7E77C46A-5C37-47BB-BD4A-98FDA65796D2}"/>
                  </a:ext>
                </a:extLst>
              </p:cNvPr>
              <p:cNvSpPr/>
              <p:nvPr/>
            </p:nvSpPr>
            <p:spPr>
              <a:xfrm>
                <a:off x="8740775" y="5094287"/>
                <a:ext cx="9525" cy="38100"/>
              </a:xfrm>
              <a:custGeom>
                <a:avLst/>
                <a:gdLst>
                  <a:gd name="connsiteX0" fmla="*/ 0 w 0"/>
                  <a:gd name="connsiteY0" fmla="*/ 0 h 38100"/>
                  <a:gd name="connsiteX1" fmla="*/ 0 w 0"/>
                  <a:gd name="connsiteY1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8100">
                    <a:moveTo>
                      <a:pt x="0" y="0"/>
                    </a:moveTo>
                    <a:lnTo>
                      <a:pt x="0" y="3810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5" name="Forma Livre: Forma 484">
                <a:extLst>
                  <a:ext uri="{FF2B5EF4-FFF2-40B4-BE49-F238E27FC236}">
                    <a16:creationId xmlns:a16="http://schemas.microsoft.com/office/drawing/2014/main" id="{1E7DAC71-E236-44CE-AD88-238AAC0324E6}"/>
                  </a:ext>
                </a:extLst>
              </p:cNvPr>
              <p:cNvSpPr/>
              <p:nvPr/>
            </p:nvSpPr>
            <p:spPr>
              <a:xfrm>
                <a:off x="8664575" y="4932362"/>
                <a:ext cx="76200" cy="104775"/>
              </a:xfrm>
              <a:custGeom>
                <a:avLst/>
                <a:gdLst>
                  <a:gd name="connsiteX0" fmla="*/ 0 w 76200"/>
                  <a:gd name="connsiteY0" fmla="*/ 0 h 104775"/>
                  <a:gd name="connsiteX1" fmla="*/ 76200 w 76200"/>
                  <a:gd name="connsiteY1" fmla="*/ 0 h 104775"/>
                  <a:gd name="connsiteX2" fmla="*/ 76200 w 76200"/>
                  <a:gd name="connsiteY2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04775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10477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6" name="Forma Livre: Forma 485">
                <a:extLst>
                  <a:ext uri="{FF2B5EF4-FFF2-40B4-BE49-F238E27FC236}">
                    <a16:creationId xmlns:a16="http://schemas.microsoft.com/office/drawing/2014/main" id="{826170B0-8E38-41DD-9C24-07B4213BCA5B}"/>
                  </a:ext>
                </a:extLst>
              </p:cNvPr>
              <p:cNvSpPr/>
              <p:nvPr/>
            </p:nvSpPr>
            <p:spPr>
              <a:xfrm>
                <a:off x="8588375" y="5103812"/>
                <a:ext cx="9525" cy="28575"/>
              </a:xfrm>
              <a:custGeom>
                <a:avLst/>
                <a:gdLst>
                  <a:gd name="connsiteX0" fmla="*/ 0 w 0"/>
                  <a:gd name="connsiteY0" fmla="*/ 28575 h 28575"/>
                  <a:gd name="connsiteX1" fmla="*/ 0 w 0"/>
                  <a:gd name="connsiteY1" fmla="*/ 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8575">
                    <a:moveTo>
                      <a:pt x="0" y="28575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7" name="Forma Livre: Forma 486">
                <a:extLst>
                  <a:ext uri="{FF2B5EF4-FFF2-40B4-BE49-F238E27FC236}">
                    <a16:creationId xmlns:a16="http://schemas.microsoft.com/office/drawing/2014/main" id="{A8C475FE-CED5-49E9-A7E3-CCA092F06A47}"/>
                  </a:ext>
                </a:extLst>
              </p:cNvPr>
              <p:cNvSpPr/>
              <p:nvPr/>
            </p:nvSpPr>
            <p:spPr>
              <a:xfrm>
                <a:off x="8664575" y="5056187"/>
                <a:ext cx="9525" cy="76200"/>
              </a:xfrm>
              <a:custGeom>
                <a:avLst/>
                <a:gdLst>
                  <a:gd name="connsiteX0" fmla="*/ 0 w 0"/>
                  <a:gd name="connsiteY0" fmla="*/ 0 h 76200"/>
                  <a:gd name="connsiteX1" fmla="*/ 0 w 0"/>
                  <a:gd name="connsiteY1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76200">
                    <a:moveTo>
                      <a:pt x="0" y="0"/>
                    </a:moveTo>
                    <a:lnTo>
                      <a:pt x="0" y="7620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8" name="Forma Livre: Forma 487">
                <a:extLst>
                  <a:ext uri="{FF2B5EF4-FFF2-40B4-BE49-F238E27FC236}">
                    <a16:creationId xmlns:a16="http://schemas.microsoft.com/office/drawing/2014/main" id="{3B835ADB-5389-4921-8AB5-FF7B7E64A0C6}"/>
                  </a:ext>
                </a:extLst>
              </p:cNvPr>
              <p:cNvSpPr/>
              <p:nvPr/>
            </p:nvSpPr>
            <p:spPr>
              <a:xfrm>
                <a:off x="8588375" y="4894262"/>
                <a:ext cx="76200" cy="152400"/>
              </a:xfrm>
              <a:custGeom>
                <a:avLst/>
                <a:gdLst>
                  <a:gd name="connsiteX0" fmla="*/ 0 w 76200"/>
                  <a:gd name="connsiteY0" fmla="*/ 152400 h 152400"/>
                  <a:gd name="connsiteX1" fmla="*/ 0 w 76200"/>
                  <a:gd name="connsiteY1" fmla="*/ 0 h 152400"/>
                  <a:gd name="connsiteX2" fmla="*/ 76200 w 76200"/>
                  <a:gd name="connsiteY2" fmla="*/ 0 h 152400"/>
                  <a:gd name="connsiteX3" fmla="*/ 76200 w 76200"/>
                  <a:gd name="connsiteY3" fmla="*/ 104775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52400">
                    <a:moveTo>
                      <a:pt x="0" y="152400"/>
                    </a:moveTo>
                    <a:lnTo>
                      <a:pt x="0" y="0"/>
                    </a:lnTo>
                    <a:lnTo>
                      <a:pt x="76200" y="0"/>
                    </a:lnTo>
                    <a:lnTo>
                      <a:pt x="76200" y="10477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9" name="Forma Livre: Forma 488">
                <a:extLst>
                  <a:ext uri="{FF2B5EF4-FFF2-40B4-BE49-F238E27FC236}">
                    <a16:creationId xmlns:a16="http://schemas.microsoft.com/office/drawing/2014/main" id="{17E5F1D3-623B-4B27-9078-3F6418246B37}"/>
                  </a:ext>
                </a:extLst>
              </p:cNvPr>
              <p:cNvSpPr/>
              <p:nvPr/>
            </p:nvSpPr>
            <p:spPr>
              <a:xfrm>
                <a:off x="8969375" y="4970462"/>
                <a:ext cx="9525" cy="161925"/>
              </a:xfrm>
              <a:custGeom>
                <a:avLst/>
                <a:gdLst>
                  <a:gd name="connsiteX0" fmla="*/ 0 w 0"/>
                  <a:gd name="connsiteY0" fmla="*/ 0 h 161925"/>
                  <a:gd name="connsiteX1" fmla="*/ 0 w 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61925">
                    <a:moveTo>
                      <a:pt x="0" y="0"/>
                    </a:moveTo>
                    <a:lnTo>
                      <a:pt x="0" y="161925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0" name="Forma Livre: Forma 489">
                <a:extLst>
                  <a:ext uri="{FF2B5EF4-FFF2-40B4-BE49-F238E27FC236}">
                    <a16:creationId xmlns:a16="http://schemas.microsoft.com/office/drawing/2014/main" id="{74FFF14C-F485-4E43-A3E6-94F4F16D7233}"/>
                  </a:ext>
                </a:extLst>
              </p:cNvPr>
              <p:cNvSpPr/>
              <p:nvPr/>
            </p:nvSpPr>
            <p:spPr>
              <a:xfrm>
                <a:off x="8893175" y="4741862"/>
                <a:ext cx="76200" cy="171450"/>
              </a:xfrm>
              <a:custGeom>
                <a:avLst/>
                <a:gdLst>
                  <a:gd name="connsiteX0" fmla="*/ 76200 w 76200"/>
                  <a:gd name="connsiteY0" fmla="*/ 171450 h 171450"/>
                  <a:gd name="connsiteX1" fmla="*/ 76200 w 76200"/>
                  <a:gd name="connsiteY1" fmla="*/ 0 h 171450"/>
                  <a:gd name="connsiteX2" fmla="*/ 0 w 76200"/>
                  <a:gd name="connsiteY2" fmla="*/ 0 h 171450"/>
                  <a:gd name="connsiteX3" fmla="*/ 0 w 76200"/>
                  <a:gd name="connsiteY3" fmla="*/ 14287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71450">
                    <a:moveTo>
                      <a:pt x="76200" y="171450"/>
                    </a:moveTo>
                    <a:lnTo>
                      <a:pt x="76200" y="0"/>
                    </a:lnTo>
                    <a:lnTo>
                      <a:pt x="0" y="0"/>
                    </a:lnTo>
                    <a:lnTo>
                      <a:pt x="0" y="14287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2" name="Gráfico 310">
              <a:extLst>
                <a:ext uri="{FF2B5EF4-FFF2-40B4-BE49-F238E27FC236}">
                  <a16:creationId xmlns:a16="http://schemas.microsoft.com/office/drawing/2014/main" id="{3B65667A-38CF-4352-8BA8-0C1064DDE74B}"/>
                </a:ext>
              </a:extLst>
            </p:cNvPr>
            <p:cNvGrpSpPr/>
            <p:nvPr/>
          </p:nvGrpSpPr>
          <p:grpSpPr>
            <a:xfrm>
              <a:off x="5020509" y="2005796"/>
              <a:ext cx="409575" cy="390525"/>
              <a:chOff x="8569325" y="4737100"/>
              <a:chExt cx="409575" cy="390525"/>
            </a:xfrm>
            <a:noFill/>
          </p:grpSpPr>
          <p:sp>
            <p:nvSpPr>
              <p:cNvPr id="475" name="Forma Livre: Forma 474">
                <a:extLst>
                  <a:ext uri="{FF2B5EF4-FFF2-40B4-BE49-F238E27FC236}">
                    <a16:creationId xmlns:a16="http://schemas.microsoft.com/office/drawing/2014/main" id="{696BCE52-72DF-4D40-82E7-BEA7B86F2F16}"/>
                  </a:ext>
                </a:extLst>
              </p:cNvPr>
              <p:cNvSpPr/>
              <p:nvPr/>
            </p:nvSpPr>
            <p:spPr>
              <a:xfrm>
                <a:off x="8569325" y="4790535"/>
                <a:ext cx="180975" cy="295275"/>
              </a:xfrm>
              <a:custGeom>
                <a:avLst/>
                <a:gdLst>
                  <a:gd name="connsiteX0" fmla="*/ 182690 w 180975"/>
                  <a:gd name="connsiteY0" fmla="*/ 243459 h 295275"/>
                  <a:gd name="connsiteX1" fmla="*/ 107537 w 180975"/>
                  <a:gd name="connsiteY1" fmla="*/ 132683 h 295275"/>
                  <a:gd name="connsiteX2" fmla="*/ 108014 w 180975"/>
                  <a:gd name="connsiteY2" fmla="*/ 122301 h 295275"/>
                  <a:gd name="connsiteX3" fmla="*/ 152495 w 180975"/>
                  <a:gd name="connsiteY3" fmla="*/ 130492 h 295275"/>
                  <a:gd name="connsiteX4" fmla="*/ 97822 w 180975"/>
                  <a:gd name="connsiteY4" fmla="*/ 0 h 295275"/>
                  <a:gd name="connsiteX5" fmla="*/ 0 w 180975"/>
                  <a:gd name="connsiteY5" fmla="*/ 102299 h 295275"/>
                  <a:gd name="connsiteX6" fmla="*/ 42386 w 180975"/>
                  <a:gd name="connsiteY6" fmla="*/ 110109 h 295275"/>
                  <a:gd name="connsiteX7" fmla="*/ 40862 w 180975"/>
                  <a:gd name="connsiteY7" fmla="*/ 132683 h 295275"/>
                  <a:gd name="connsiteX8" fmla="*/ 141446 w 180975"/>
                  <a:gd name="connsiteY8" fmla="*/ 297752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975" h="295275">
                    <a:moveTo>
                      <a:pt x="182690" y="243459"/>
                    </a:moveTo>
                    <a:cubicBezTo>
                      <a:pt x="138684" y="225838"/>
                      <a:pt x="107537" y="182880"/>
                      <a:pt x="107537" y="132683"/>
                    </a:cubicBezTo>
                    <a:cubicBezTo>
                      <a:pt x="107537" y="129159"/>
                      <a:pt x="107728" y="125730"/>
                      <a:pt x="108014" y="122301"/>
                    </a:cubicBezTo>
                    <a:lnTo>
                      <a:pt x="152495" y="130492"/>
                    </a:lnTo>
                    <a:lnTo>
                      <a:pt x="97822" y="0"/>
                    </a:lnTo>
                    <a:lnTo>
                      <a:pt x="0" y="102299"/>
                    </a:lnTo>
                    <a:lnTo>
                      <a:pt x="42386" y="110109"/>
                    </a:lnTo>
                    <a:cubicBezTo>
                      <a:pt x="41434" y="117539"/>
                      <a:pt x="40862" y="124968"/>
                      <a:pt x="40862" y="132683"/>
                    </a:cubicBezTo>
                    <a:cubicBezTo>
                      <a:pt x="40862" y="204502"/>
                      <a:pt x="81820" y="266795"/>
                      <a:pt x="141446" y="297752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6" name="Forma Livre: Forma 475">
                <a:extLst>
                  <a:ext uri="{FF2B5EF4-FFF2-40B4-BE49-F238E27FC236}">
                    <a16:creationId xmlns:a16="http://schemas.microsoft.com/office/drawing/2014/main" id="{86AA65DA-E92E-484C-96E9-7166881D6D7A}"/>
                  </a:ext>
                </a:extLst>
              </p:cNvPr>
              <p:cNvSpPr/>
              <p:nvPr/>
            </p:nvSpPr>
            <p:spPr>
              <a:xfrm>
                <a:off x="8740394" y="4913694"/>
                <a:ext cx="238125" cy="219075"/>
              </a:xfrm>
              <a:custGeom>
                <a:avLst/>
                <a:gdLst>
                  <a:gd name="connsiteX0" fmla="*/ 174784 w 238125"/>
                  <a:gd name="connsiteY0" fmla="*/ 0 h 219075"/>
                  <a:gd name="connsiteX1" fmla="*/ 175260 w 238125"/>
                  <a:gd name="connsiteY1" fmla="*/ 9430 h 219075"/>
                  <a:gd name="connsiteX2" fmla="*/ 100965 w 238125"/>
                  <a:gd name="connsiteY2" fmla="*/ 119920 h 219075"/>
                  <a:gd name="connsiteX3" fmla="*/ 85630 w 238125"/>
                  <a:gd name="connsiteY3" fmla="*/ 76581 h 219075"/>
                  <a:gd name="connsiteX4" fmla="*/ 0 w 238125"/>
                  <a:gd name="connsiteY4" fmla="*/ 189167 h 219075"/>
                  <a:gd name="connsiteX5" fmla="*/ 137446 w 238125"/>
                  <a:gd name="connsiteY5" fmla="*/ 222694 h 219075"/>
                  <a:gd name="connsiteX6" fmla="*/ 123158 w 238125"/>
                  <a:gd name="connsiteY6" fmla="*/ 182404 h 219075"/>
                  <a:gd name="connsiteX7" fmla="*/ 241935 w 238125"/>
                  <a:gd name="connsiteY7" fmla="*/ 9334 h 219075"/>
                  <a:gd name="connsiteX8" fmla="*/ 241935 w 238125"/>
                  <a:gd name="connsiteY8" fmla="*/ 8382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125" h="219075">
                    <a:moveTo>
                      <a:pt x="174784" y="0"/>
                    </a:moveTo>
                    <a:cubicBezTo>
                      <a:pt x="175070" y="3143"/>
                      <a:pt x="175260" y="6286"/>
                      <a:pt x="175260" y="9430"/>
                    </a:cubicBezTo>
                    <a:cubicBezTo>
                      <a:pt x="175260" y="59341"/>
                      <a:pt x="144494" y="102108"/>
                      <a:pt x="100965" y="119920"/>
                    </a:cubicBezTo>
                    <a:lnTo>
                      <a:pt x="85630" y="76581"/>
                    </a:lnTo>
                    <a:lnTo>
                      <a:pt x="0" y="189167"/>
                    </a:lnTo>
                    <a:lnTo>
                      <a:pt x="137446" y="222694"/>
                    </a:lnTo>
                    <a:lnTo>
                      <a:pt x="123158" y="182404"/>
                    </a:lnTo>
                    <a:cubicBezTo>
                      <a:pt x="192596" y="155448"/>
                      <a:pt x="241935" y="88201"/>
                      <a:pt x="241935" y="9334"/>
                    </a:cubicBezTo>
                    <a:cubicBezTo>
                      <a:pt x="241935" y="9049"/>
                      <a:pt x="241935" y="8763"/>
                      <a:pt x="241935" y="8382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7" name="Forma Livre: Forma 476">
                <a:extLst>
                  <a:ext uri="{FF2B5EF4-FFF2-40B4-BE49-F238E27FC236}">
                    <a16:creationId xmlns:a16="http://schemas.microsoft.com/office/drawing/2014/main" id="{141BBBE6-43AB-492C-956C-AA05D6BD9616}"/>
                  </a:ext>
                </a:extLst>
              </p:cNvPr>
              <p:cNvSpPr/>
              <p:nvPr/>
            </p:nvSpPr>
            <p:spPr>
              <a:xfrm>
                <a:off x="8692959" y="4737100"/>
                <a:ext cx="285750" cy="152400"/>
              </a:xfrm>
              <a:custGeom>
                <a:avLst/>
                <a:gdLst>
                  <a:gd name="connsiteX0" fmla="*/ 26575 w 285750"/>
                  <a:gd name="connsiteY0" fmla="*/ 94678 h 152400"/>
                  <a:gd name="connsiteX1" fmla="*/ 103251 w 285750"/>
                  <a:gd name="connsiteY1" fmla="*/ 66675 h 152400"/>
                  <a:gd name="connsiteX2" fmla="*/ 182785 w 285750"/>
                  <a:gd name="connsiteY2" fmla="*/ 97346 h 152400"/>
                  <a:gd name="connsiteX3" fmla="*/ 150781 w 285750"/>
                  <a:gd name="connsiteY3" fmla="*/ 134874 h 152400"/>
                  <a:gd name="connsiteX4" fmla="*/ 291084 w 285750"/>
                  <a:gd name="connsiteY4" fmla="*/ 152781 h 152400"/>
                  <a:gd name="connsiteX5" fmla="*/ 251365 w 285750"/>
                  <a:gd name="connsiteY5" fmla="*/ 16859 h 152400"/>
                  <a:gd name="connsiteX6" fmla="*/ 226028 w 285750"/>
                  <a:gd name="connsiteY6" fmla="*/ 46673 h 152400"/>
                  <a:gd name="connsiteX7" fmla="*/ 103251 w 285750"/>
                  <a:gd name="connsiteY7" fmla="*/ 0 h 152400"/>
                  <a:gd name="connsiteX8" fmla="*/ 0 w 285750"/>
                  <a:gd name="connsiteY8" fmla="*/ 31337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152400">
                    <a:moveTo>
                      <a:pt x="26575" y="94678"/>
                    </a:moveTo>
                    <a:cubicBezTo>
                      <a:pt x="47339" y="77248"/>
                      <a:pt x="74105" y="66675"/>
                      <a:pt x="103251" y="66675"/>
                    </a:cubicBezTo>
                    <a:cubicBezTo>
                      <a:pt x="133826" y="66675"/>
                      <a:pt x="161639" y="78296"/>
                      <a:pt x="182785" y="97346"/>
                    </a:cubicBezTo>
                    <a:lnTo>
                      <a:pt x="150781" y="134874"/>
                    </a:lnTo>
                    <a:lnTo>
                      <a:pt x="291084" y="152781"/>
                    </a:lnTo>
                    <a:lnTo>
                      <a:pt x="251365" y="16859"/>
                    </a:lnTo>
                    <a:lnTo>
                      <a:pt x="226028" y="46673"/>
                    </a:lnTo>
                    <a:cubicBezTo>
                      <a:pt x="193262" y="17716"/>
                      <a:pt x="150305" y="0"/>
                      <a:pt x="103251" y="0"/>
                    </a:cubicBezTo>
                    <a:cubicBezTo>
                      <a:pt x="65056" y="0"/>
                      <a:pt x="29623" y="11621"/>
                      <a:pt x="0" y="31337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3" name="Gráfico 315">
              <a:extLst>
                <a:ext uri="{FF2B5EF4-FFF2-40B4-BE49-F238E27FC236}">
                  <a16:creationId xmlns:a16="http://schemas.microsoft.com/office/drawing/2014/main" id="{0239D7FC-956F-4109-966D-5A229AC80129}"/>
                </a:ext>
              </a:extLst>
            </p:cNvPr>
            <p:cNvGrpSpPr/>
            <p:nvPr/>
          </p:nvGrpSpPr>
          <p:grpSpPr>
            <a:xfrm>
              <a:off x="5550987" y="5404948"/>
              <a:ext cx="459170" cy="538406"/>
              <a:chOff x="8569260" y="4674230"/>
              <a:chExt cx="419165" cy="491499"/>
            </a:xfrm>
          </p:grpSpPr>
          <p:sp>
            <p:nvSpPr>
              <p:cNvPr id="464" name="Forma Livre: Forma 463">
                <a:extLst>
                  <a:ext uri="{FF2B5EF4-FFF2-40B4-BE49-F238E27FC236}">
                    <a16:creationId xmlns:a16="http://schemas.microsoft.com/office/drawing/2014/main" id="{B059D3ED-AD10-4065-AB01-3776F2EAABD7}"/>
                  </a:ext>
                </a:extLst>
              </p:cNvPr>
              <p:cNvSpPr/>
              <p:nvPr/>
            </p:nvSpPr>
            <p:spPr>
              <a:xfrm>
                <a:off x="8712200" y="4945344"/>
                <a:ext cx="276225" cy="161925"/>
              </a:xfrm>
              <a:custGeom>
                <a:avLst/>
                <a:gdLst>
                  <a:gd name="connsiteX0" fmla="*/ 0 w 276225"/>
                  <a:gd name="connsiteY0" fmla="*/ 163231 h 161925"/>
                  <a:gd name="connsiteX1" fmla="*/ 19050 w 276225"/>
                  <a:gd name="connsiteY1" fmla="*/ 153706 h 161925"/>
                  <a:gd name="connsiteX2" fmla="*/ 152400 w 276225"/>
                  <a:gd name="connsiteY2" fmla="*/ 153706 h 161925"/>
                  <a:gd name="connsiteX3" fmla="*/ 228600 w 276225"/>
                  <a:gd name="connsiteY3" fmla="*/ 87031 h 161925"/>
                  <a:gd name="connsiteX4" fmla="*/ 276225 w 276225"/>
                  <a:gd name="connsiteY4" fmla="*/ 10831 h 161925"/>
                  <a:gd name="connsiteX5" fmla="*/ 238125 w 276225"/>
                  <a:gd name="connsiteY5" fmla="*/ 1306 h 161925"/>
                  <a:gd name="connsiteX6" fmla="*/ 200025 w 276225"/>
                  <a:gd name="connsiteY6" fmla="*/ 39406 h 161925"/>
                  <a:gd name="connsiteX7" fmla="*/ 156400 w 276225"/>
                  <a:gd name="connsiteY7" fmla="*/ 6207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225" h="161925">
                    <a:moveTo>
                      <a:pt x="0" y="163231"/>
                    </a:moveTo>
                    <a:cubicBezTo>
                      <a:pt x="3619" y="159611"/>
                      <a:pt x="7430" y="153706"/>
                      <a:pt x="19050" y="153706"/>
                    </a:cubicBezTo>
                    <a:cubicBezTo>
                      <a:pt x="30670" y="153706"/>
                      <a:pt x="140780" y="153706"/>
                      <a:pt x="152400" y="153706"/>
                    </a:cubicBezTo>
                    <a:cubicBezTo>
                      <a:pt x="162973" y="153706"/>
                      <a:pt x="221171" y="95318"/>
                      <a:pt x="228600" y="87031"/>
                    </a:cubicBezTo>
                    <a:cubicBezTo>
                      <a:pt x="235744" y="79030"/>
                      <a:pt x="267462" y="31405"/>
                      <a:pt x="276225" y="10831"/>
                    </a:cubicBezTo>
                    <a:cubicBezTo>
                      <a:pt x="270700" y="3401"/>
                      <a:pt x="255746" y="-2790"/>
                      <a:pt x="238125" y="1306"/>
                    </a:cubicBezTo>
                    <a:cubicBezTo>
                      <a:pt x="221266" y="5211"/>
                      <a:pt x="211360" y="17308"/>
                      <a:pt x="200025" y="39406"/>
                    </a:cubicBezTo>
                    <a:lnTo>
                      <a:pt x="156400" y="62075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5" name="Forma Livre: Forma 464">
                <a:extLst>
                  <a:ext uri="{FF2B5EF4-FFF2-40B4-BE49-F238E27FC236}">
                    <a16:creationId xmlns:a16="http://schemas.microsoft.com/office/drawing/2014/main" id="{1FE03769-2466-4B16-BB73-3ECC43DF7C06}"/>
                  </a:ext>
                </a:extLst>
              </p:cNvPr>
              <p:cNvSpPr/>
              <p:nvPr/>
            </p:nvSpPr>
            <p:spPr>
              <a:xfrm>
                <a:off x="8636000" y="4975225"/>
                <a:ext cx="238125" cy="66675"/>
              </a:xfrm>
              <a:custGeom>
                <a:avLst/>
                <a:gdLst>
                  <a:gd name="connsiteX0" fmla="*/ 133350 w 238125"/>
                  <a:gd name="connsiteY0" fmla="*/ 66675 h 66675"/>
                  <a:gd name="connsiteX1" fmla="*/ 209550 w 238125"/>
                  <a:gd name="connsiteY1" fmla="*/ 66675 h 66675"/>
                  <a:gd name="connsiteX2" fmla="*/ 209550 w 238125"/>
                  <a:gd name="connsiteY2" fmla="*/ 19050 h 66675"/>
                  <a:gd name="connsiteX3" fmla="*/ 159258 w 238125"/>
                  <a:gd name="connsiteY3" fmla="*/ 19050 h 66675"/>
                  <a:gd name="connsiteX4" fmla="*/ 123825 w 238125"/>
                  <a:gd name="connsiteY4" fmla="*/ 0 h 66675"/>
                  <a:gd name="connsiteX5" fmla="*/ 76200 w 238125"/>
                  <a:gd name="connsiteY5" fmla="*/ 0 h 66675"/>
                  <a:gd name="connsiteX6" fmla="*/ 38100 w 238125"/>
                  <a:gd name="connsiteY6" fmla="*/ 19050 h 66675"/>
                  <a:gd name="connsiteX7" fmla="*/ 0 w 238125"/>
                  <a:gd name="connsiteY7" fmla="*/ 5715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125" h="66675">
                    <a:moveTo>
                      <a:pt x="133350" y="66675"/>
                    </a:moveTo>
                    <a:cubicBezTo>
                      <a:pt x="133350" y="66675"/>
                      <a:pt x="200025" y="66675"/>
                      <a:pt x="209550" y="66675"/>
                    </a:cubicBezTo>
                    <a:cubicBezTo>
                      <a:pt x="247650" y="66675"/>
                      <a:pt x="247650" y="19050"/>
                      <a:pt x="209550" y="19050"/>
                    </a:cubicBezTo>
                    <a:cubicBezTo>
                      <a:pt x="200025" y="19050"/>
                      <a:pt x="185738" y="19050"/>
                      <a:pt x="159258" y="19050"/>
                    </a:cubicBezTo>
                    <a:cubicBezTo>
                      <a:pt x="151352" y="19050"/>
                      <a:pt x="136398" y="0"/>
                      <a:pt x="123825" y="0"/>
                    </a:cubicBezTo>
                    <a:cubicBezTo>
                      <a:pt x="118205" y="0"/>
                      <a:pt x="89059" y="0"/>
                      <a:pt x="76200" y="0"/>
                    </a:cubicBezTo>
                    <a:cubicBezTo>
                      <a:pt x="63341" y="0"/>
                      <a:pt x="47339" y="10478"/>
                      <a:pt x="38100" y="19050"/>
                    </a:cubicBezTo>
                    <a:cubicBezTo>
                      <a:pt x="23813" y="33338"/>
                      <a:pt x="0" y="57150"/>
                      <a:pt x="0" y="57150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6" name="Forma Livre: Forma 465">
                <a:extLst>
                  <a:ext uri="{FF2B5EF4-FFF2-40B4-BE49-F238E27FC236}">
                    <a16:creationId xmlns:a16="http://schemas.microsoft.com/office/drawing/2014/main" id="{8B18F75F-25DF-48E6-BED2-7E1FC0725DE0}"/>
                  </a:ext>
                </a:extLst>
              </p:cNvPr>
              <p:cNvSpPr/>
              <p:nvPr/>
            </p:nvSpPr>
            <p:spPr>
              <a:xfrm>
                <a:off x="8569260" y="5013329"/>
                <a:ext cx="152400" cy="152400"/>
              </a:xfrm>
              <a:custGeom>
                <a:avLst/>
                <a:gdLst>
                  <a:gd name="connsiteX0" fmla="*/ 0 w 152400"/>
                  <a:gd name="connsiteY0" fmla="*/ 47617 h 152400"/>
                  <a:gd name="connsiteX1" fmla="*/ 47617 w 152400"/>
                  <a:gd name="connsiteY1" fmla="*/ 0 h 152400"/>
                  <a:gd name="connsiteX2" fmla="*/ 161912 w 152400"/>
                  <a:gd name="connsiteY2" fmla="*/ 114295 h 152400"/>
                  <a:gd name="connsiteX3" fmla="*/ 114295 w 152400"/>
                  <a:gd name="connsiteY3" fmla="*/ 16191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400" h="152400">
                    <a:moveTo>
                      <a:pt x="0" y="47617"/>
                    </a:moveTo>
                    <a:lnTo>
                      <a:pt x="47617" y="0"/>
                    </a:lnTo>
                    <a:lnTo>
                      <a:pt x="161912" y="114295"/>
                    </a:lnTo>
                    <a:lnTo>
                      <a:pt x="114295" y="161912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7" name="Forma Livre: Forma 466">
                <a:extLst>
                  <a:ext uri="{FF2B5EF4-FFF2-40B4-BE49-F238E27FC236}">
                    <a16:creationId xmlns:a16="http://schemas.microsoft.com/office/drawing/2014/main" id="{134D0BFE-C9B6-4EE3-8E02-7AD5FAD88F41}"/>
                  </a:ext>
                </a:extLst>
              </p:cNvPr>
              <p:cNvSpPr/>
              <p:nvPr/>
            </p:nvSpPr>
            <p:spPr>
              <a:xfrm>
                <a:off x="8616950" y="5060950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19050"/>
                    </a:lnTo>
                  </a:path>
                </a:pathLst>
              </a:custGeom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468" name="Gráfico 315">
                <a:extLst>
                  <a:ext uri="{FF2B5EF4-FFF2-40B4-BE49-F238E27FC236}">
                    <a16:creationId xmlns:a16="http://schemas.microsoft.com/office/drawing/2014/main" id="{43C69369-3232-47DB-A54D-8135367C247F}"/>
                  </a:ext>
                </a:extLst>
              </p:cNvPr>
              <p:cNvGrpSpPr/>
              <p:nvPr/>
            </p:nvGrpSpPr>
            <p:grpSpPr>
              <a:xfrm>
                <a:off x="8675426" y="4674230"/>
                <a:ext cx="285750" cy="285750"/>
                <a:chOff x="8675426" y="4674230"/>
                <a:chExt cx="285750" cy="285750"/>
              </a:xfrm>
              <a:noFill/>
            </p:grpSpPr>
            <p:sp>
              <p:nvSpPr>
                <p:cNvPr id="469" name="Forma Livre: Forma 468">
                  <a:extLst>
                    <a:ext uri="{FF2B5EF4-FFF2-40B4-BE49-F238E27FC236}">
                      <a16:creationId xmlns:a16="http://schemas.microsoft.com/office/drawing/2014/main" id="{2A12164B-A2E5-43AA-B74E-D51A18E9EE38}"/>
                    </a:ext>
                  </a:extLst>
                </p:cNvPr>
                <p:cNvSpPr/>
                <p:nvPr/>
              </p:nvSpPr>
              <p:spPr>
                <a:xfrm>
                  <a:off x="8675426" y="4674230"/>
                  <a:ext cx="285750" cy="285750"/>
                </a:xfrm>
                <a:custGeom>
                  <a:avLst/>
                  <a:gdLst>
                    <a:gd name="connsiteX0" fmla="*/ 262029 w 285750"/>
                    <a:gd name="connsiteY0" fmla="*/ 116876 h 285750"/>
                    <a:gd name="connsiteX1" fmla="*/ 173152 w 285750"/>
                    <a:gd name="connsiteY1" fmla="*/ 261866 h 285750"/>
                    <a:gd name="connsiteX2" fmla="*/ 28092 w 285750"/>
                    <a:gd name="connsiteY2" fmla="*/ 173104 h 285750"/>
                    <a:gd name="connsiteX3" fmla="*/ 116968 w 285750"/>
                    <a:gd name="connsiteY3" fmla="*/ 28114 h 285750"/>
                    <a:gd name="connsiteX4" fmla="*/ 262029 w 285750"/>
                    <a:gd name="connsiteY4" fmla="*/ 116876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750" h="285750">
                      <a:moveTo>
                        <a:pt x="262029" y="116876"/>
                      </a:moveTo>
                      <a:cubicBezTo>
                        <a:pt x="277544" y="181425"/>
                        <a:pt x="237752" y="246339"/>
                        <a:pt x="173152" y="261866"/>
                      </a:cubicBezTo>
                      <a:cubicBezTo>
                        <a:pt x="108553" y="277393"/>
                        <a:pt x="43607" y="237653"/>
                        <a:pt x="28092" y="173104"/>
                      </a:cubicBezTo>
                      <a:cubicBezTo>
                        <a:pt x="12577" y="108556"/>
                        <a:pt x="52369" y="43641"/>
                        <a:pt x="116968" y="28114"/>
                      </a:cubicBezTo>
                      <a:cubicBezTo>
                        <a:pt x="181568" y="12587"/>
                        <a:pt x="246514" y="52327"/>
                        <a:pt x="262029" y="116876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0" name="Forma Livre: Forma 469">
                  <a:extLst>
                    <a:ext uri="{FF2B5EF4-FFF2-40B4-BE49-F238E27FC236}">
                      <a16:creationId xmlns:a16="http://schemas.microsoft.com/office/drawing/2014/main" id="{A86BD4D3-3B21-45E2-9DBD-30E650F5A1B4}"/>
                    </a:ext>
                  </a:extLst>
                </p:cNvPr>
                <p:cNvSpPr/>
                <p:nvPr/>
              </p:nvSpPr>
              <p:spPr>
                <a:xfrm>
                  <a:off x="8763254" y="4699000"/>
                  <a:ext cx="114300" cy="238125"/>
                </a:xfrm>
                <a:custGeom>
                  <a:avLst/>
                  <a:gdLst>
                    <a:gd name="connsiteX0" fmla="*/ 114491 w 114300"/>
                    <a:gd name="connsiteY0" fmla="*/ 120206 h 238125"/>
                    <a:gd name="connsiteX1" fmla="*/ 57245 w 114300"/>
                    <a:gd name="connsiteY1" fmla="*/ 240411 h 238125"/>
                    <a:gd name="connsiteX2" fmla="*/ 0 w 114300"/>
                    <a:gd name="connsiteY2" fmla="*/ 120206 h 238125"/>
                    <a:gd name="connsiteX3" fmla="*/ 57245 w 114300"/>
                    <a:gd name="connsiteY3" fmla="*/ 0 h 238125"/>
                    <a:gd name="connsiteX4" fmla="*/ 114491 w 114300"/>
                    <a:gd name="connsiteY4" fmla="*/ 120206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300" h="238125">
                      <a:moveTo>
                        <a:pt x="114491" y="120206"/>
                      </a:moveTo>
                      <a:cubicBezTo>
                        <a:pt x="114491" y="186593"/>
                        <a:pt x="88861" y="240411"/>
                        <a:pt x="57245" y="240411"/>
                      </a:cubicBezTo>
                      <a:cubicBezTo>
                        <a:pt x="25630" y="240411"/>
                        <a:pt x="0" y="186593"/>
                        <a:pt x="0" y="120206"/>
                      </a:cubicBezTo>
                      <a:cubicBezTo>
                        <a:pt x="0" y="53818"/>
                        <a:pt x="25630" y="0"/>
                        <a:pt x="57245" y="0"/>
                      </a:cubicBezTo>
                      <a:cubicBezTo>
                        <a:pt x="88861" y="0"/>
                        <a:pt x="114491" y="53818"/>
                        <a:pt x="114491" y="120206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1" name="Forma Livre: Forma 470">
                  <a:extLst>
                    <a:ext uri="{FF2B5EF4-FFF2-40B4-BE49-F238E27FC236}">
                      <a16:creationId xmlns:a16="http://schemas.microsoft.com/office/drawing/2014/main" id="{EDD3A363-96F5-4D6D-9B6F-60C2D6E8583B}"/>
                    </a:ext>
                  </a:extLst>
                </p:cNvPr>
                <p:cNvSpPr/>
                <p:nvPr/>
              </p:nvSpPr>
              <p:spPr>
                <a:xfrm>
                  <a:off x="8820499" y="4699000"/>
                  <a:ext cx="9525" cy="238125"/>
                </a:xfrm>
                <a:custGeom>
                  <a:avLst/>
                  <a:gdLst>
                    <a:gd name="connsiteX0" fmla="*/ 0 w 0"/>
                    <a:gd name="connsiteY0" fmla="*/ 0 h 238125"/>
                    <a:gd name="connsiteX1" fmla="*/ 0 w 0"/>
                    <a:gd name="connsiteY1" fmla="*/ 240506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238125">
                      <a:moveTo>
                        <a:pt x="0" y="0"/>
                      </a:moveTo>
                      <a:lnTo>
                        <a:pt x="0" y="240506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2" name="Forma Livre: Forma 471">
                  <a:extLst>
                    <a:ext uri="{FF2B5EF4-FFF2-40B4-BE49-F238E27FC236}">
                      <a16:creationId xmlns:a16="http://schemas.microsoft.com/office/drawing/2014/main" id="{9942849D-BCD2-4566-A3BD-8A3B3222DC64}"/>
                    </a:ext>
                  </a:extLst>
                </p:cNvPr>
                <p:cNvSpPr/>
                <p:nvPr/>
              </p:nvSpPr>
              <p:spPr>
                <a:xfrm>
                  <a:off x="8700294" y="4819301"/>
                  <a:ext cx="238125" cy="9525"/>
                </a:xfrm>
                <a:custGeom>
                  <a:avLst/>
                  <a:gdLst>
                    <a:gd name="connsiteX0" fmla="*/ 240506 w 238125"/>
                    <a:gd name="connsiteY0" fmla="*/ 0 h 0"/>
                    <a:gd name="connsiteX1" fmla="*/ 0 w 238125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125">
                      <a:moveTo>
                        <a:pt x="240506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3" name="Forma Livre: Forma 472">
                  <a:extLst>
                    <a:ext uri="{FF2B5EF4-FFF2-40B4-BE49-F238E27FC236}">
                      <a16:creationId xmlns:a16="http://schemas.microsoft.com/office/drawing/2014/main" id="{043C7117-053F-4B7C-A583-4D9EB21E90B9}"/>
                    </a:ext>
                  </a:extLst>
                </p:cNvPr>
                <p:cNvSpPr/>
                <p:nvPr/>
              </p:nvSpPr>
              <p:spPr>
                <a:xfrm>
                  <a:off x="8728869" y="4741767"/>
                  <a:ext cx="180975" cy="19050"/>
                </a:xfrm>
                <a:custGeom>
                  <a:avLst/>
                  <a:gdLst>
                    <a:gd name="connsiteX0" fmla="*/ 183261 w 180975"/>
                    <a:gd name="connsiteY0" fmla="*/ 0 h 19050"/>
                    <a:gd name="connsiteX1" fmla="*/ 91631 w 180975"/>
                    <a:gd name="connsiteY1" fmla="*/ 20193 h 19050"/>
                    <a:gd name="connsiteX2" fmla="*/ 0 w 180975"/>
                    <a:gd name="connsiteY2" fmla="*/ 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0975" h="19050">
                      <a:moveTo>
                        <a:pt x="183261" y="0"/>
                      </a:moveTo>
                      <a:cubicBezTo>
                        <a:pt x="161163" y="12383"/>
                        <a:pt x="128302" y="20193"/>
                        <a:pt x="91631" y="20193"/>
                      </a:cubicBezTo>
                      <a:cubicBezTo>
                        <a:pt x="54959" y="20193"/>
                        <a:pt x="22098" y="12383"/>
                        <a:pt x="0" y="0"/>
                      </a:cubicBez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4" name="Forma Livre: Forma 473">
                  <a:extLst>
                    <a:ext uri="{FF2B5EF4-FFF2-40B4-BE49-F238E27FC236}">
                      <a16:creationId xmlns:a16="http://schemas.microsoft.com/office/drawing/2014/main" id="{0D66F06F-28A9-48C7-9139-427519CF1A3D}"/>
                    </a:ext>
                  </a:extLst>
                </p:cNvPr>
                <p:cNvSpPr/>
                <p:nvPr/>
              </p:nvSpPr>
              <p:spPr>
                <a:xfrm>
                  <a:off x="8728964" y="4876546"/>
                  <a:ext cx="180975" cy="19050"/>
                </a:xfrm>
                <a:custGeom>
                  <a:avLst/>
                  <a:gdLst>
                    <a:gd name="connsiteX0" fmla="*/ 183261 w 180975"/>
                    <a:gd name="connsiteY0" fmla="*/ 20193 h 19050"/>
                    <a:gd name="connsiteX1" fmla="*/ 91630 w 180975"/>
                    <a:gd name="connsiteY1" fmla="*/ 0 h 19050"/>
                    <a:gd name="connsiteX2" fmla="*/ 0 w 180975"/>
                    <a:gd name="connsiteY2" fmla="*/ 20193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0975" h="19050">
                      <a:moveTo>
                        <a:pt x="183261" y="20193"/>
                      </a:moveTo>
                      <a:cubicBezTo>
                        <a:pt x="161163" y="7810"/>
                        <a:pt x="128302" y="0"/>
                        <a:pt x="91630" y="0"/>
                      </a:cubicBezTo>
                      <a:cubicBezTo>
                        <a:pt x="54959" y="0"/>
                        <a:pt x="22098" y="7810"/>
                        <a:pt x="0" y="20193"/>
                      </a:cubicBezTo>
                    </a:path>
                  </a:pathLst>
                </a:custGeom>
                <a:noFill/>
                <a:ln w="19050" cap="flat">
                  <a:solidFill>
                    <a:srgbClr val="123274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pt-BR" sz="1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394" name="Agrupar 393">
              <a:extLst>
                <a:ext uri="{FF2B5EF4-FFF2-40B4-BE49-F238E27FC236}">
                  <a16:creationId xmlns:a16="http://schemas.microsoft.com/office/drawing/2014/main" id="{387EFCEC-37A9-4629-967D-F83D677D3EC9}"/>
                </a:ext>
              </a:extLst>
            </p:cNvPr>
            <p:cNvGrpSpPr/>
            <p:nvPr/>
          </p:nvGrpSpPr>
          <p:grpSpPr>
            <a:xfrm>
              <a:off x="10889875" y="1948140"/>
              <a:ext cx="456587" cy="301101"/>
              <a:chOff x="10118196" y="1880130"/>
              <a:chExt cx="587375" cy="387350"/>
            </a:xfrm>
          </p:grpSpPr>
          <p:sp>
            <p:nvSpPr>
              <p:cNvPr id="442" name="Freeform 896">
                <a:extLst>
                  <a:ext uri="{FF2B5EF4-FFF2-40B4-BE49-F238E27FC236}">
                    <a16:creationId xmlns:a16="http://schemas.microsoft.com/office/drawing/2014/main" id="{6C6C99CF-190A-4A1C-876E-78DDADDDD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8196" y="1892830"/>
                <a:ext cx="50800" cy="77788"/>
              </a:xfrm>
              <a:custGeom>
                <a:avLst/>
                <a:gdLst>
                  <a:gd name="T0" fmla="*/ 4 w 16"/>
                  <a:gd name="T1" fmla="*/ 24 h 24"/>
                  <a:gd name="T2" fmla="*/ 12 w 16"/>
                  <a:gd name="T3" fmla="*/ 24 h 24"/>
                  <a:gd name="T4" fmla="*/ 16 w 16"/>
                  <a:gd name="T5" fmla="*/ 20 h 24"/>
                  <a:gd name="T6" fmla="*/ 16 w 16"/>
                  <a:gd name="T7" fmla="*/ 4 h 24"/>
                  <a:gd name="T8" fmla="*/ 12 w 16"/>
                  <a:gd name="T9" fmla="*/ 0 h 24"/>
                  <a:gd name="T10" fmla="*/ 4 w 16"/>
                  <a:gd name="T11" fmla="*/ 0 h 24"/>
                  <a:gd name="T12" fmla="*/ 0 w 16"/>
                  <a:gd name="T13" fmla="*/ 4 h 24"/>
                  <a:gd name="T14" fmla="*/ 0 w 16"/>
                  <a:gd name="T15" fmla="*/ 20 h 24"/>
                  <a:gd name="T16" fmla="*/ 4 w 1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4">
                    <a:moveTo>
                      <a:pt x="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4"/>
                      <a:pt x="16" y="22"/>
                      <a:pt x="16" y="2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3" name="Freeform 897">
                <a:extLst>
                  <a:ext uri="{FF2B5EF4-FFF2-40B4-BE49-F238E27FC236}">
                    <a16:creationId xmlns:a16="http://schemas.microsoft.com/office/drawing/2014/main" id="{13CD4477-1DDB-4A65-A06B-2B8D80F17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5383" y="1892830"/>
                <a:ext cx="50800" cy="77788"/>
              </a:xfrm>
              <a:custGeom>
                <a:avLst/>
                <a:gdLst>
                  <a:gd name="T0" fmla="*/ 16 w 16"/>
                  <a:gd name="T1" fmla="*/ 24 h 24"/>
                  <a:gd name="T2" fmla="*/ 16 w 16"/>
                  <a:gd name="T3" fmla="*/ 4 h 24"/>
                  <a:gd name="T4" fmla="*/ 12 w 16"/>
                  <a:gd name="T5" fmla="*/ 0 h 24"/>
                  <a:gd name="T6" fmla="*/ 4 w 16"/>
                  <a:gd name="T7" fmla="*/ 0 h 24"/>
                  <a:gd name="T8" fmla="*/ 0 w 16"/>
                  <a:gd name="T9" fmla="*/ 4 h 24"/>
                  <a:gd name="T10" fmla="*/ 0 w 16"/>
                  <a:gd name="T11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4">
                    <a:moveTo>
                      <a:pt x="16" y="2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2"/>
                      <a:pt x="0" y="12"/>
                      <a:pt x="0" y="12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4" name="Freeform 898">
                <a:extLst>
                  <a:ext uri="{FF2B5EF4-FFF2-40B4-BE49-F238E27FC236}">
                    <a16:creationId xmlns:a16="http://schemas.microsoft.com/office/drawing/2014/main" id="{4D6BCA8F-9FF6-4909-B3CB-25B7800C4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5996" y="1892830"/>
                <a:ext cx="52388" cy="77788"/>
              </a:xfrm>
              <a:custGeom>
                <a:avLst/>
                <a:gdLst>
                  <a:gd name="T0" fmla="*/ 16 w 16"/>
                  <a:gd name="T1" fmla="*/ 12 h 24"/>
                  <a:gd name="T2" fmla="*/ 16 w 16"/>
                  <a:gd name="T3" fmla="*/ 4 h 24"/>
                  <a:gd name="T4" fmla="*/ 12 w 16"/>
                  <a:gd name="T5" fmla="*/ 0 h 24"/>
                  <a:gd name="T6" fmla="*/ 4 w 16"/>
                  <a:gd name="T7" fmla="*/ 0 h 24"/>
                  <a:gd name="T8" fmla="*/ 0 w 16"/>
                  <a:gd name="T9" fmla="*/ 4 h 24"/>
                  <a:gd name="T10" fmla="*/ 0 w 1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4">
                    <a:moveTo>
                      <a:pt x="16" y="12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5" name="Freeform 899">
                <a:extLst>
                  <a:ext uri="{FF2B5EF4-FFF2-40B4-BE49-F238E27FC236}">
                    <a16:creationId xmlns:a16="http://schemas.microsoft.com/office/drawing/2014/main" id="{71ABD590-4799-4CF8-8082-F711D80D5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1271" y="2035705"/>
                <a:ext cx="50800" cy="77788"/>
              </a:xfrm>
              <a:custGeom>
                <a:avLst/>
                <a:gdLst>
                  <a:gd name="T0" fmla="*/ 12 w 16"/>
                  <a:gd name="T1" fmla="*/ 24 h 24"/>
                  <a:gd name="T2" fmla="*/ 4 w 16"/>
                  <a:gd name="T3" fmla="*/ 24 h 24"/>
                  <a:gd name="T4" fmla="*/ 0 w 16"/>
                  <a:gd name="T5" fmla="*/ 20 h 24"/>
                  <a:gd name="T6" fmla="*/ 0 w 16"/>
                  <a:gd name="T7" fmla="*/ 4 h 24"/>
                  <a:gd name="T8" fmla="*/ 4 w 16"/>
                  <a:gd name="T9" fmla="*/ 0 h 24"/>
                  <a:gd name="T10" fmla="*/ 12 w 16"/>
                  <a:gd name="T11" fmla="*/ 0 h 24"/>
                  <a:gd name="T12" fmla="*/ 16 w 16"/>
                  <a:gd name="T13" fmla="*/ 4 h 24"/>
                  <a:gd name="T14" fmla="*/ 16 w 16"/>
                  <a:gd name="T15" fmla="*/ 20 h 24"/>
                  <a:gd name="T16" fmla="*/ 12 w 1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4">
                    <a:moveTo>
                      <a:pt x="12" y="24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2"/>
                      <a:pt x="14" y="24"/>
                      <a:pt x="12" y="24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6" name="Freeform 900">
                <a:extLst>
                  <a:ext uri="{FF2B5EF4-FFF2-40B4-BE49-F238E27FC236}">
                    <a16:creationId xmlns:a16="http://schemas.microsoft.com/office/drawing/2014/main" id="{8AD93383-2441-42B4-A8E6-E606AAE4C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1271" y="2176992"/>
                <a:ext cx="50800" cy="77788"/>
              </a:xfrm>
              <a:custGeom>
                <a:avLst/>
                <a:gdLst>
                  <a:gd name="T0" fmla="*/ 0 w 16"/>
                  <a:gd name="T1" fmla="*/ 8 h 24"/>
                  <a:gd name="T2" fmla="*/ 0 w 16"/>
                  <a:gd name="T3" fmla="*/ 4 h 24"/>
                  <a:gd name="T4" fmla="*/ 4 w 16"/>
                  <a:gd name="T5" fmla="*/ 0 h 24"/>
                  <a:gd name="T6" fmla="*/ 12 w 16"/>
                  <a:gd name="T7" fmla="*/ 0 h 24"/>
                  <a:gd name="T8" fmla="*/ 16 w 16"/>
                  <a:gd name="T9" fmla="*/ 4 h 24"/>
                  <a:gd name="T10" fmla="*/ 16 w 16"/>
                  <a:gd name="T11" fmla="*/ 20 h 24"/>
                  <a:gd name="T12" fmla="*/ 12 w 16"/>
                  <a:gd name="T13" fmla="*/ 24 h 24"/>
                  <a:gd name="T14" fmla="*/ 8 w 16"/>
                  <a:gd name="T1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4">
                    <a:moveTo>
                      <a:pt x="0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2"/>
                      <a:pt x="14" y="24"/>
                      <a:pt x="12" y="24"/>
                    </a:cubicBezTo>
                    <a:cubicBezTo>
                      <a:pt x="8" y="24"/>
                      <a:pt x="8" y="24"/>
                      <a:pt x="8" y="24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7" name="Line 901">
                <a:extLst>
                  <a:ext uri="{FF2B5EF4-FFF2-40B4-BE49-F238E27FC236}">
                    <a16:creationId xmlns:a16="http://schemas.microsoft.com/office/drawing/2014/main" id="{86E81777-ED64-4746-A5F9-227C1737E8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2496" y="1880130"/>
                <a:ext cx="0" cy="1031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Line 902">
                <a:extLst>
                  <a:ext uri="{FF2B5EF4-FFF2-40B4-BE49-F238E27FC236}">
                    <a16:creationId xmlns:a16="http://schemas.microsoft.com/office/drawing/2014/main" id="{C28B4C8B-1E74-4EF9-B9D7-6AA49C153E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11883" y="1880130"/>
                <a:ext cx="0" cy="523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Line 903">
                <a:extLst>
                  <a:ext uri="{FF2B5EF4-FFF2-40B4-BE49-F238E27FC236}">
                    <a16:creationId xmlns:a16="http://schemas.microsoft.com/office/drawing/2014/main" id="{0CC32428-9FB6-4AED-A869-92C611823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05571" y="2023005"/>
                <a:ext cx="0" cy="1031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Line 904">
                <a:extLst>
                  <a:ext uri="{FF2B5EF4-FFF2-40B4-BE49-F238E27FC236}">
                    <a16:creationId xmlns:a16="http://schemas.microsoft.com/office/drawing/2014/main" id="{B49CFE8A-F592-4162-9332-E1DE2DEF4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05571" y="2164292"/>
                <a:ext cx="0" cy="1031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Freeform 905">
                <a:extLst>
                  <a:ext uri="{FF2B5EF4-FFF2-40B4-BE49-F238E27FC236}">
                    <a16:creationId xmlns:a16="http://schemas.microsoft.com/office/drawing/2014/main" id="{4476ADF9-52F9-43A9-8DEA-539D4AD90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4771" y="1892830"/>
                <a:ext cx="50800" cy="77788"/>
              </a:xfrm>
              <a:custGeom>
                <a:avLst/>
                <a:gdLst>
                  <a:gd name="T0" fmla="*/ 4 w 16"/>
                  <a:gd name="T1" fmla="*/ 24 h 24"/>
                  <a:gd name="T2" fmla="*/ 12 w 16"/>
                  <a:gd name="T3" fmla="*/ 24 h 24"/>
                  <a:gd name="T4" fmla="*/ 16 w 16"/>
                  <a:gd name="T5" fmla="*/ 20 h 24"/>
                  <a:gd name="T6" fmla="*/ 16 w 16"/>
                  <a:gd name="T7" fmla="*/ 4 h 24"/>
                  <a:gd name="T8" fmla="*/ 12 w 16"/>
                  <a:gd name="T9" fmla="*/ 0 h 24"/>
                  <a:gd name="T10" fmla="*/ 4 w 16"/>
                  <a:gd name="T11" fmla="*/ 0 h 24"/>
                  <a:gd name="T12" fmla="*/ 0 w 16"/>
                  <a:gd name="T13" fmla="*/ 4 h 24"/>
                  <a:gd name="T14" fmla="*/ 0 w 16"/>
                  <a:gd name="T15" fmla="*/ 20 h 24"/>
                  <a:gd name="T16" fmla="*/ 4 w 1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4">
                    <a:moveTo>
                      <a:pt x="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4"/>
                      <a:pt x="16" y="22"/>
                      <a:pt x="16" y="2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Line 906">
                <a:extLst>
                  <a:ext uri="{FF2B5EF4-FFF2-40B4-BE49-F238E27FC236}">
                    <a16:creationId xmlns:a16="http://schemas.microsoft.com/office/drawing/2014/main" id="{97B9FFDC-4464-4063-9522-DE31AC28C3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91271" y="1880130"/>
                <a:ext cx="0" cy="1031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Freeform 907">
                <a:extLst>
                  <a:ext uri="{FF2B5EF4-FFF2-40B4-BE49-F238E27FC236}">
                    <a16:creationId xmlns:a16="http://schemas.microsoft.com/office/drawing/2014/main" id="{8B2D2280-1D48-4B1F-A56D-FDCD97CAA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1696" y="2035705"/>
                <a:ext cx="50800" cy="77788"/>
              </a:xfrm>
              <a:custGeom>
                <a:avLst/>
                <a:gdLst>
                  <a:gd name="T0" fmla="*/ 4 w 16"/>
                  <a:gd name="T1" fmla="*/ 24 h 24"/>
                  <a:gd name="T2" fmla="*/ 12 w 16"/>
                  <a:gd name="T3" fmla="*/ 24 h 24"/>
                  <a:gd name="T4" fmla="*/ 16 w 16"/>
                  <a:gd name="T5" fmla="*/ 20 h 24"/>
                  <a:gd name="T6" fmla="*/ 16 w 16"/>
                  <a:gd name="T7" fmla="*/ 4 h 24"/>
                  <a:gd name="T8" fmla="*/ 12 w 16"/>
                  <a:gd name="T9" fmla="*/ 0 h 24"/>
                  <a:gd name="T10" fmla="*/ 4 w 16"/>
                  <a:gd name="T11" fmla="*/ 0 h 24"/>
                  <a:gd name="T12" fmla="*/ 0 w 16"/>
                  <a:gd name="T13" fmla="*/ 4 h 24"/>
                  <a:gd name="T14" fmla="*/ 0 w 16"/>
                  <a:gd name="T15" fmla="*/ 20 h 24"/>
                  <a:gd name="T16" fmla="*/ 4 w 1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4">
                    <a:moveTo>
                      <a:pt x="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4"/>
                      <a:pt x="16" y="22"/>
                      <a:pt x="16" y="2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Line 908">
                <a:extLst>
                  <a:ext uri="{FF2B5EF4-FFF2-40B4-BE49-F238E27FC236}">
                    <a16:creationId xmlns:a16="http://schemas.microsoft.com/office/drawing/2014/main" id="{E12D3CA2-C9E3-4C9A-8C4C-1BA3152B0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18196" y="2023005"/>
                <a:ext cx="0" cy="1031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Freeform 909">
                <a:extLst>
                  <a:ext uri="{FF2B5EF4-FFF2-40B4-BE49-F238E27FC236}">
                    <a16:creationId xmlns:a16="http://schemas.microsoft.com/office/drawing/2014/main" id="{AAF731CB-B430-4695-96A1-CD3D6717F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8196" y="2176992"/>
                <a:ext cx="50800" cy="77788"/>
              </a:xfrm>
              <a:custGeom>
                <a:avLst/>
                <a:gdLst>
                  <a:gd name="T0" fmla="*/ 12 w 16"/>
                  <a:gd name="T1" fmla="*/ 24 h 24"/>
                  <a:gd name="T2" fmla="*/ 4 w 16"/>
                  <a:gd name="T3" fmla="*/ 24 h 24"/>
                  <a:gd name="T4" fmla="*/ 0 w 16"/>
                  <a:gd name="T5" fmla="*/ 20 h 24"/>
                  <a:gd name="T6" fmla="*/ 0 w 16"/>
                  <a:gd name="T7" fmla="*/ 4 h 24"/>
                  <a:gd name="T8" fmla="*/ 4 w 16"/>
                  <a:gd name="T9" fmla="*/ 0 h 24"/>
                  <a:gd name="T10" fmla="*/ 12 w 16"/>
                  <a:gd name="T11" fmla="*/ 0 h 24"/>
                  <a:gd name="T12" fmla="*/ 16 w 16"/>
                  <a:gd name="T13" fmla="*/ 4 h 24"/>
                  <a:gd name="T14" fmla="*/ 16 w 16"/>
                  <a:gd name="T15" fmla="*/ 20 h 24"/>
                  <a:gd name="T16" fmla="*/ 12 w 1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4">
                    <a:moveTo>
                      <a:pt x="12" y="24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2"/>
                      <a:pt x="14" y="24"/>
                      <a:pt x="12" y="24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Freeform 910">
                <a:extLst>
                  <a:ext uri="{FF2B5EF4-FFF2-40B4-BE49-F238E27FC236}">
                    <a16:creationId xmlns:a16="http://schemas.microsoft.com/office/drawing/2014/main" id="{2FC2B6D7-D3CA-4ED4-9716-0376196DD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75383" y="2216680"/>
                <a:ext cx="50800" cy="38100"/>
              </a:xfrm>
              <a:custGeom>
                <a:avLst/>
                <a:gdLst>
                  <a:gd name="T0" fmla="*/ 16 w 16"/>
                  <a:gd name="T1" fmla="*/ 4 h 12"/>
                  <a:gd name="T2" fmla="*/ 16 w 16"/>
                  <a:gd name="T3" fmla="*/ 8 h 12"/>
                  <a:gd name="T4" fmla="*/ 12 w 16"/>
                  <a:gd name="T5" fmla="*/ 12 h 12"/>
                  <a:gd name="T6" fmla="*/ 4 w 16"/>
                  <a:gd name="T7" fmla="*/ 12 h 12"/>
                  <a:gd name="T8" fmla="*/ 0 w 16"/>
                  <a:gd name="T9" fmla="*/ 8 h 12"/>
                  <a:gd name="T10" fmla="*/ 0 w 16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2">
                    <a:moveTo>
                      <a:pt x="16" y="4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4" y="12"/>
                      <a:pt x="1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0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Freeform 911">
                <a:extLst>
                  <a:ext uri="{FF2B5EF4-FFF2-40B4-BE49-F238E27FC236}">
                    <a16:creationId xmlns:a16="http://schemas.microsoft.com/office/drawing/2014/main" id="{EB3FA3EE-92C8-4309-9402-B1657C006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083" y="2216680"/>
                <a:ext cx="50800" cy="38100"/>
              </a:xfrm>
              <a:custGeom>
                <a:avLst/>
                <a:gdLst>
                  <a:gd name="T0" fmla="*/ 16 w 16"/>
                  <a:gd name="T1" fmla="*/ 0 h 12"/>
                  <a:gd name="T2" fmla="*/ 16 w 16"/>
                  <a:gd name="T3" fmla="*/ 8 h 12"/>
                  <a:gd name="T4" fmla="*/ 12 w 16"/>
                  <a:gd name="T5" fmla="*/ 12 h 12"/>
                  <a:gd name="T6" fmla="*/ 4 w 16"/>
                  <a:gd name="T7" fmla="*/ 12 h 12"/>
                  <a:gd name="T8" fmla="*/ 0 w 16"/>
                  <a:gd name="T9" fmla="*/ 8 h 12"/>
                  <a:gd name="T10" fmla="*/ 0 w 16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2">
                    <a:moveTo>
                      <a:pt x="16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4" y="12"/>
                      <a:pt x="1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2"/>
                      <a:pt x="0" y="10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Line 912">
                <a:extLst>
                  <a:ext uri="{FF2B5EF4-FFF2-40B4-BE49-F238E27FC236}">
                    <a16:creationId xmlns:a16="http://schemas.microsoft.com/office/drawing/2014/main" id="{B6973F97-2270-4B25-94A1-A437069EE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2496" y="2164292"/>
                <a:ext cx="0" cy="1031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Line 913">
                <a:extLst>
                  <a:ext uri="{FF2B5EF4-FFF2-40B4-BE49-F238E27FC236}">
                    <a16:creationId xmlns:a16="http://schemas.microsoft.com/office/drawing/2014/main" id="{426B17F6-686D-4459-BC76-882C85FA1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95996" y="2176992"/>
                <a:ext cx="0" cy="904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0" name="Oval 914">
                <a:extLst>
                  <a:ext uri="{FF2B5EF4-FFF2-40B4-BE49-F238E27FC236}">
                    <a16:creationId xmlns:a16="http://schemas.microsoft.com/office/drawing/2014/main" id="{2C169731-0497-4057-97FE-788051045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95996" y="1957917"/>
                <a:ext cx="230188" cy="233363"/>
              </a:xfrm>
              <a:prstGeom prst="ellips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1" name="Freeform 915">
                <a:extLst>
                  <a:ext uri="{FF2B5EF4-FFF2-40B4-BE49-F238E27FC236}">
                    <a16:creationId xmlns:a16="http://schemas.microsoft.com/office/drawing/2014/main" id="{171BB2E9-0B29-4417-BA1E-72AB31E70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1883" y="2035705"/>
                <a:ext cx="50800" cy="77788"/>
              </a:xfrm>
              <a:custGeom>
                <a:avLst/>
                <a:gdLst>
                  <a:gd name="T0" fmla="*/ 12 w 16"/>
                  <a:gd name="T1" fmla="*/ 24 h 24"/>
                  <a:gd name="T2" fmla="*/ 4 w 16"/>
                  <a:gd name="T3" fmla="*/ 24 h 24"/>
                  <a:gd name="T4" fmla="*/ 0 w 16"/>
                  <a:gd name="T5" fmla="*/ 20 h 24"/>
                  <a:gd name="T6" fmla="*/ 0 w 16"/>
                  <a:gd name="T7" fmla="*/ 4 h 24"/>
                  <a:gd name="T8" fmla="*/ 4 w 16"/>
                  <a:gd name="T9" fmla="*/ 0 h 24"/>
                  <a:gd name="T10" fmla="*/ 12 w 16"/>
                  <a:gd name="T11" fmla="*/ 0 h 24"/>
                  <a:gd name="T12" fmla="*/ 16 w 16"/>
                  <a:gd name="T13" fmla="*/ 4 h 24"/>
                  <a:gd name="T14" fmla="*/ 16 w 16"/>
                  <a:gd name="T15" fmla="*/ 20 h 24"/>
                  <a:gd name="T16" fmla="*/ 12 w 16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4">
                    <a:moveTo>
                      <a:pt x="12" y="24"/>
                    </a:move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2"/>
                      <a:pt x="16" y="4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2"/>
                      <a:pt x="14" y="24"/>
                      <a:pt x="12" y="24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Line 916">
                <a:extLst>
                  <a:ext uri="{FF2B5EF4-FFF2-40B4-BE49-F238E27FC236}">
                    <a16:creationId xmlns:a16="http://schemas.microsoft.com/office/drawing/2014/main" id="{E1237585-B57D-49BB-9D9B-8C62EE5A12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61083" y="2023005"/>
                <a:ext cx="0" cy="1031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3" name="Line 917">
                <a:extLst>
                  <a:ext uri="{FF2B5EF4-FFF2-40B4-BE49-F238E27FC236}">
                    <a16:creationId xmlns:a16="http://schemas.microsoft.com/office/drawing/2014/main" id="{38A20F2C-2411-456B-BAD8-56BE224AC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88083" y="2151592"/>
                <a:ext cx="103188" cy="103188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5" name="Agrupar 394">
              <a:extLst>
                <a:ext uri="{FF2B5EF4-FFF2-40B4-BE49-F238E27FC236}">
                  <a16:creationId xmlns:a16="http://schemas.microsoft.com/office/drawing/2014/main" id="{3CA7D9F7-EF15-4432-B60F-DDAACB673D20}"/>
                </a:ext>
              </a:extLst>
            </p:cNvPr>
            <p:cNvGrpSpPr/>
            <p:nvPr/>
          </p:nvGrpSpPr>
          <p:grpSpPr>
            <a:xfrm>
              <a:off x="9350567" y="377807"/>
              <a:ext cx="402334" cy="369374"/>
              <a:chOff x="8193088" y="3873501"/>
              <a:chExt cx="561975" cy="515937"/>
            </a:xfrm>
          </p:grpSpPr>
          <p:sp>
            <p:nvSpPr>
              <p:cNvPr id="439" name="Freeform 971">
                <a:extLst>
                  <a:ext uri="{FF2B5EF4-FFF2-40B4-BE49-F238E27FC236}">
                    <a16:creationId xmlns:a16="http://schemas.microsoft.com/office/drawing/2014/main" id="{D5D5A482-7396-44EC-B01A-63C5CC790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9288" y="4132263"/>
                <a:ext cx="407987" cy="257175"/>
              </a:xfrm>
              <a:custGeom>
                <a:avLst/>
                <a:gdLst>
                  <a:gd name="T0" fmla="*/ 257 w 257"/>
                  <a:gd name="T1" fmla="*/ 0 h 162"/>
                  <a:gd name="T2" fmla="*/ 257 w 257"/>
                  <a:gd name="T3" fmla="*/ 162 h 162"/>
                  <a:gd name="T4" fmla="*/ 169 w 257"/>
                  <a:gd name="T5" fmla="*/ 162 h 162"/>
                  <a:gd name="T6" fmla="*/ 169 w 257"/>
                  <a:gd name="T7" fmla="*/ 48 h 162"/>
                  <a:gd name="T8" fmla="*/ 88 w 257"/>
                  <a:gd name="T9" fmla="*/ 48 h 162"/>
                  <a:gd name="T10" fmla="*/ 88 w 257"/>
                  <a:gd name="T11" fmla="*/ 162 h 162"/>
                  <a:gd name="T12" fmla="*/ 0 w 257"/>
                  <a:gd name="T13" fmla="*/ 162 h 162"/>
                  <a:gd name="T14" fmla="*/ 0 w 257"/>
                  <a:gd name="T15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7" h="162">
                    <a:moveTo>
                      <a:pt x="257" y="0"/>
                    </a:moveTo>
                    <a:lnTo>
                      <a:pt x="257" y="162"/>
                    </a:lnTo>
                    <a:lnTo>
                      <a:pt x="169" y="162"/>
                    </a:lnTo>
                    <a:lnTo>
                      <a:pt x="169" y="48"/>
                    </a:lnTo>
                    <a:lnTo>
                      <a:pt x="88" y="48"/>
                    </a:lnTo>
                    <a:lnTo>
                      <a:pt x="88" y="162"/>
                    </a:lnTo>
                    <a:lnTo>
                      <a:pt x="0" y="162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0" name="Freeform 972">
                <a:extLst>
                  <a:ext uri="{FF2B5EF4-FFF2-40B4-BE49-F238E27FC236}">
                    <a16:creationId xmlns:a16="http://schemas.microsoft.com/office/drawing/2014/main" id="{CE81CD54-F921-48A7-B202-555CE1C6B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088" y="3873501"/>
                <a:ext cx="561975" cy="284163"/>
              </a:xfrm>
              <a:custGeom>
                <a:avLst/>
                <a:gdLst>
                  <a:gd name="T0" fmla="*/ 0 w 354"/>
                  <a:gd name="T1" fmla="*/ 179 h 179"/>
                  <a:gd name="T2" fmla="*/ 177 w 354"/>
                  <a:gd name="T3" fmla="*/ 0 h 179"/>
                  <a:gd name="T4" fmla="*/ 354 w 354"/>
                  <a:gd name="T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4" h="179">
                    <a:moveTo>
                      <a:pt x="0" y="179"/>
                    </a:moveTo>
                    <a:lnTo>
                      <a:pt x="177" y="0"/>
                    </a:lnTo>
                    <a:lnTo>
                      <a:pt x="354" y="179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1" name="Freeform 973">
                <a:extLst>
                  <a:ext uri="{FF2B5EF4-FFF2-40B4-BE49-F238E27FC236}">
                    <a16:creationId xmlns:a16="http://schemas.microsoft.com/office/drawing/2014/main" id="{D3DEB3B0-25B3-4550-B3D3-61A702665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4688" y="3886201"/>
                <a:ext cx="63500" cy="115888"/>
              </a:xfrm>
              <a:custGeom>
                <a:avLst/>
                <a:gdLst>
                  <a:gd name="T0" fmla="*/ 40 w 40"/>
                  <a:gd name="T1" fmla="*/ 32 h 73"/>
                  <a:gd name="T2" fmla="*/ 40 w 40"/>
                  <a:gd name="T3" fmla="*/ 0 h 73"/>
                  <a:gd name="T4" fmla="*/ 0 w 40"/>
                  <a:gd name="T5" fmla="*/ 0 h 73"/>
                  <a:gd name="T6" fmla="*/ 0 w 40"/>
                  <a:gd name="T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73">
                    <a:moveTo>
                      <a:pt x="40" y="32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73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6" name="Agrupar 395">
              <a:extLst>
                <a:ext uri="{FF2B5EF4-FFF2-40B4-BE49-F238E27FC236}">
                  <a16:creationId xmlns:a16="http://schemas.microsoft.com/office/drawing/2014/main" id="{6F863266-D83F-44A4-A5D1-10C614A28FEA}"/>
                </a:ext>
              </a:extLst>
            </p:cNvPr>
            <p:cNvGrpSpPr/>
            <p:nvPr/>
          </p:nvGrpSpPr>
          <p:grpSpPr>
            <a:xfrm>
              <a:off x="10367822" y="5304811"/>
              <a:ext cx="372754" cy="456807"/>
              <a:chOff x="22289799" y="1760827"/>
              <a:chExt cx="485775" cy="595313"/>
            </a:xfrm>
          </p:grpSpPr>
          <p:sp>
            <p:nvSpPr>
              <p:cNvPr id="437" name="Freeform 762">
                <a:extLst>
                  <a:ext uri="{FF2B5EF4-FFF2-40B4-BE49-F238E27FC236}">
                    <a16:creationId xmlns:a16="http://schemas.microsoft.com/office/drawing/2014/main" id="{B8E8CC8B-86BD-4600-AAB5-5538AC115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9799" y="1760827"/>
                <a:ext cx="485775" cy="595313"/>
              </a:xfrm>
              <a:custGeom>
                <a:avLst/>
                <a:gdLst>
                  <a:gd name="T0" fmla="*/ 76 w 152"/>
                  <a:gd name="T1" fmla="*/ 0 h 184"/>
                  <a:gd name="T2" fmla="*/ 0 w 152"/>
                  <a:gd name="T3" fmla="*/ 32 h 184"/>
                  <a:gd name="T4" fmla="*/ 0 w 152"/>
                  <a:gd name="T5" fmla="*/ 108 h 184"/>
                  <a:gd name="T6" fmla="*/ 76 w 152"/>
                  <a:gd name="T7" fmla="*/ 184 h 184"/>
                  <a:gd name="T8" fmla="*/ 152 w 152"/>
                  <a:gd name="T9" fmla="*/ 112 h 184"/>
                  <a:gd name="T10" fmla="*/ 152 w 152"/>
                  <a:gd name="T11" fmla="*/ 32 h 184"/>
                  <a:gd name="T12" fmla="*/ 76 w 152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84">
                    <a:moveTo>
                      <a:pt x="76" y="0"/>
                    </a:moveTo>
                    <a:cubicBezTo>
                      <a:pt x="68" y="10"/>
                      <a:pt x="19" y="32"/>
                      <a:pt x="0" y="32"/>
                    </a:cubicBezTo>
                    <a:cubicBezTo>
                      <a:pt x="0" y="67"/>
                      <a:pt x="0" y="78"/>
                      <a:pt x="0" y="108"/>
                    </a:cubicBezTo>
                    <a:cubicBezTo>
                      <a:pt x="0" y="144"/>
                      <a:pt x="71" y="183"/>
                      <a:pt x="76" y="184"/>
                    </a:cubicBezTo>
                    <a:cubicBezTo>
                      <a:pt x="80" y="183"/>
                      <a:pt x="152" y="141"/>
                      <a:pt x="152" y="112"/>
                    </a:cubicBezTo>
                    <a:cubicBezTo>
                      <a:pt x="152" y="82"/>
                      <a:pt x="152" y="67"/>
                      <a:pt x="152" y="32"/>
                    </a:cubicBezTo>
                    <a:cubicBezTo>
                      <a:pt x="131" y="32"/>
                      <a:pt x="83" y="10"/>
                      <a:pt x="76" y="0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8" name="Freeform 763">
                <a:extLst>
                  <a:ext uri="{FF2B5EF4-FFF2-40B4-BE49-F238E27FC236}">
                    <a16:creationId xmlns:a16="http://schemas.microsoft.com/office/drawing/2014/main" id="{D4F0F1E9-1E47-454C-BBCD-CB8B74CEF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53299" y="1841790"/>
                <a:ext cx="358775" cy="439738"/>
              </a:xfrm>
              <a:custGeom>
                <a:avLst/>
                <a:gdLst>
                  <a:gd name="T0" fmla="*/ 55 w 112"/>
                  <a:gd name="T1" fmla="*/ 136 h 136"/>
                  <a:gd name="T2" fmla="*/ 26 w 112"/>
                  <a:gd name="T3" fmla="*/ 117 h 136"/>
                  <a:gd name="T4" fmla="*/ 0 w 112"/>
                  <a:gd name="T5" fmla="*/ 83 h 136"/>
                  <a:gd name="T6" fmla="*/ 0 w 112"/>
                  <a:gd name="T7" fmla="*/ 24 h 136"/>
                  <a:gd name="T8" fmla="*/ 56 w 112"/>
                  <a:gd name="T9" fmla="*/ 0 h 136"/>
                  <a:gd name="T10" fmla="*/ 112 w 112"/>
                  <a:gd name="T11" fmla="*/ 24 h 136"/>
                  <a:gd name="T12" fmla="*/ 112 w 112"/>
                  <a:gd name="T13" fmla="*/ 87 h 136"/>
                  <a:gd name="T14" fmla="*/ 84 w 112"/>
                  <a:gd name="T15" fmla="*/ 117 h 136"/>
                  <a:gd name="T16" fmla="*/ 55 w 112"/>
                  <a:gd name="T1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136">
                    <a:moveTo>
                      <a:pt x="55" y="136"/>
                    </a:moveTo>
                    <a:cubicBezTo>
                      <a:pt x="48" y="132"/>
                      <a:pt x="37" y="125"/>
                      <a:pt x="26" y="117"/>
                    </a:cubicBezTo>
                    <a:cubicBezTo>
                      <a:pt x="7" y="101"/>
                      <a:pt x="0" y="89"/>
                      <a:pt x="0" y="8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8" y="19"/>
                      <a:pt x="40" y="10"/>
                      <a:pt x="56" y="0"/>
                    </a:cubicBezTo>
                    <a:cubicBezTo>
                      <a:pt x="71" y="10"/>
                      <a:pt x="93" y="19"/>
                      <a:pt x="112" y="24"/>
                    </a:cubicBezTo>
                    <a:cubicBezTo>
                      <a:pt x="112" y="87"/>
                      <a:pt x="112" y="87"/>
                      <a:pt x="112" y="87"/>
                    </a:cubicBezTo>
                    <a:cubicBezTo>
                      <a:pt x="111" y="89"/>
                      <a:pt x="106" y="100"/>
                      <a:pt x="84" y="117"/>
                    </a:cubicBezTo>
                    <a:cubicBezTo>
                      <a:pt x="73" y="125"/>
                      <a:pt x="62" y="132"/>
                      <a:pt x="55" y="136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7" name="Agrupar 396">
              <a:extLst>
                <a:ext uri="{FF2B5EF4-FFF2-40B4-BE49-F238E27FC236}">
                  <a16:creationId xmlns:a16="http://schemas.microsoft.com/office/drawing/2014/main" id="{A8AE9374-F97F-4D7E-B731-08C0CDE43D9A}"/>
                </a:ext>
              </a:extLst>
            </p:cNvPr>
            <p:cNvGrpSpPr/>
            <p:nvPr/>
          </p:nvGrpSpPr>
          <p:grpSpPr>
            <a:xfrm>
              <a:off x="6577665" y="413548"/>
              <a:ext cx="587375" cy="452438"/>
              <a:chOff x="11418888" y="1514475"/>
              <a:chExt cx="587375" cy="452438"/>
            </a:xfrm>
          </p:grpSpPr>
          <p:sp>
            <p:nvSpPr>
              <p:cNvPr id="431" name="Line 294">
                <a:extLst>
                  <a:ext uri="{FF2B5EF4-FFF2-40B4-BE49-F238E27FC236}">
                    <a16:creationId xmlns:a16="http://schemas.microsoft.com/office/drawing/2014/main" id="{C9255A79-A36F-4C37-BCD6-AE9A8ABAC5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12576" y="1722438"/>
                <a:ext cx="115888" cy="0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2" name="Freeform 295">
                <a:extLst>
                  <a:ext uri="{FF2B5EF4-FFF2-40B4-BE49-F238E27FC236}">
                    <a16:creationId xmlns:a16="http://schemas.microsoft.com/office/drawing/2014/main" id="{78704F9D-E5E0-4C2C-81A5-ABF4DF6BA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5088" y="1670050"/>
                <a:ext cx="103188" cy="96837"/>
              </a:xfrm>
              <a:custGeom>
                <a:avLst/>
                <a:gdLst>
                  <a:gd name="T0" fmla="*/ 8 w 32"/>
                  <a:gd name="T1" fmla="*/ 30 h 30"/>
                  <a:gd name="T2" fmla="*/ 0 w 32"/>
                  <a:gd name="T3" fmla="*/ 16 h 30"/>
                  <a:gd name="T4" fmla="*/ 16 w 32"/>
                  <a:gd name="T5" fmla="*/ 0 h 30"/>
                  <a:gd name="T6" fmla="*/ 32 w 32"/>
                  <a:gd name="T7" fmla="*/ 16 h 30"/>
                  <a:gd name="T8" fmla="*/ 24 w 3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0">
                    <a:moveTo>
                      <a:pt x="8" y="30"/>
                    </a:moveTo>
                    <a:cubicBezTo>
                      <a:pt x="3" y="27"/>
                      <a:pt x="0" y="22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2"/>
                      <a:pt x="29" y="27"/>
                      <a:pt x="24" y="30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3" name="Oval 296">
                <a:extLst>
                  <a:ext uri="{FF2B5EF4-FFF2-40B4-BE49-F238E27FC236}">
                    <a16:creationId xmlns:a16="http://schemas.microsoft.com/office/drawing/2014/main" id="{8EEECBB1-79AF-466C-B250-0C8476518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8463" y="1670050"/>
                <a:ext cx="101600" cy="103187"/>
              </a:xfrm>
              <a:prstGeom prst="ellips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4" name="Freeform 297">
                <a:extLst>
                  <a:ext uri="{FF2B5EF4-FFF2-40B4-BE49-F238E27FC236}">
                    <a16:creationId xmlns:a16="http://schemas.microsoft.com/office/drawing/2014/main" id="{85AD23E4-4DCB-401D-97FA-32FA22FEC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7476" y="1722438"/>
                <a:ext cx="241300" cy="244475"/>
              </a:xfrm>
              <a:custGeom>
                <a:avLst/>
                <a:gdLst>
                  <a:gd name="T0" fmla="*/ 48 w 152"/>
                  <a:gd name="T1" fmla="*/ 0 h 154"/>
                  <a:gd name="T2" fmla="*/ 72 w 152"/>
                  <a:gd name="T3" fmla="*/ 0 h 154"/>
                  <a:gd name="T4" fmla="*/ 152 w 152"/>
                  <a:gd name="T5" fmla="*/ 81 h 154"/>
                  <a:gd name="T6" fmla="*/ 80 w 152"/>
                  <a:gd name="T7" fmla="*/ 154 h 154"/>
                  <a:gd name="T8" fmla="*/ 0 w 152"/>
                  <a:gd name="T9" fmla="*/ 73 h 154"/>
                  <a:gd name="T10" fmla="*/ 0 w 152"/>
                  <a:gd name="T11" fmla="*/ 0 h 154"/>
                  <a:gd name="T12" fmla="*/ 16 w 152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54">
                    <a:moveTo>
                      <a:pt x="48" y="0"/>
                    </a:moveTo>
                    <a:lnTo>
                      <a:pt x="72" y="0"/>
                    </a:lnTo>
                    <a:lnTo>
                      <a:pt x="152" y="81"/>
                    </a:lnTo>
                    <a:lnTo>
                      <a:pt x="80" y="154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5" name="Freeform 298">
                <a:extLst>
                  <a:ext uri="{FF2B5EF4-FFF2-40B4-BE49-F238E27FC236}">
                    <a16:creationId xmlns:a16="http://schemas.microsoft.com/office/drawing/2014/main" id="{8E00CDAC-AA3F-449A-BFC0-C8DDF17C6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8888" y="1514475"/>
                <a:ext cx="587375" cy="207962"/>
              </a:xfrm>
              <a:custGeom>
                <a:avLst/>
                <a:gdLst>
                  <a:gd name="T0" fmla="*/ 160 w 184"/>
                  <a:gd name="T1" fmla="*/ 64 h 64"/>
                  <a:gd name="T2" fmla="*/ 184 w 184"/>
                  <a:gd name="T3" fmla="*/ 64 h 64"/>
                  <a:gd name="T4" fmla="*/ 184 w 184"/>
                  <a:gd name="T5" fmla="*/ 44 h 64"/>
                  <a:gd name="T6" fmla="*/ 132 w 184"/>
                  <a:gd name="T7" fmla="*/ 20 h 64"/>
                  <a:gd name="T8" fmla="*/ 88 w 184"/>
                  <a:gd name="T9" fmla="*/ 0 h 64"/>
                  <a:gd name="T10" fmla="*/ 64 w 184"/>
                  <a:gd name="T11" fmla="*/ 0 h 64"/>
                  <a:gd name="T12" fmla="*/ 20 w 184"/>
                  <a:gd name="T13" fmla="*/ 20 h 64"/>
                  <a:gd name="T14" fmla="*/ 8 w 184"/>
                  <a:gd name="T15" fmla="*/ 20 h 64"/>
                  <a:gd name="T16" fmla="*/ 4 w 184"/>
                  <a:gd name="T17" fmla="*/ 24 h 64"/>
                  <a:gd name="T18" fmla="*/ 4 w 184"/>
                  <a:gd name="T19" fmla="*/ 40 h 64"/>
                  <a:gd name="T20" fmla="*/ 0 w 184"/>
                  <a:gd name="T21" fmla="*/ 48 h 64"/>
                  <a:gd name="T22" fmla="*/ 0 w 184"/>
                  <a:gd name="T23" fmla="*/ 56 h 64"/>
                  <a:gd name="T24" fmla="*/ 8 w 184"/>
                  <a:gd name="T25" fmla="*/ 64 h 64"/>
                  <a:gd name="T26" fmla="*/ 24 w 184"/>
                  <a:gd name="T2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4" h="64">
                    <a:moveTo>
                      <a:pt x="160" y="64"/>
                    </a:moveTo>
                    <a:cubicBezTo>
                      <a:pt x="184" y="64"/>
                      <a:pt x="184" y="64"/>
                      <a:pt x="184" y="64"/>
                    </a:cubicBezTo>
                    <a:cubicBezTo>
                      <a:pt x="184" y="64"/>
                      <a:pt x="184" y="51"/>
                      <a:pt x="184" y="44"/>
                    </a:cubicBezTo>
                    <a:cubicBezTo>
                      <a:pt x="184" y="35"/>
                      <a:pt x="170" y="26"/>
                      <a:pt x="132" y="20"/>
                    </a:cubicBezTo>
                    <a:cubicBezTo>
                      <a:pt x="117" y="5"/>
                      <a:pt x="103" y="0"/>
                      <a:pt x="88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9" y="0"/>
                      <a:pt x="27" y="15"/>
                      <a:pt x="20" y="20"/>
                    </a:cubicBezTo>
                    <a:cubicBezTo>
                      <a:pt x="16" y="20"/>
                      <a:pt x="11" y="20"/>
                      <a:pt x="8" y="20"/>
                    </a:cubicBezTo>
                    <a:cubicBezTo>
                      <a:pt x="6" y="20"/>
                      <a:pt x="4" y="22"/>
                      <a:pt x="4" y="24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4" y="64"/>
                      <a:pt x="8" y="64"/>
                    </a:cubicBezTo>
                    <a:cubicBezTo>
                      <a:pt x="24" y="64"/>
                      <a:pt x="24" y="64"/>
                      <a:pt x="24" y="64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6" name="Freeform 299">
                <a:extLst>
                  <a:ext uri="{FF2B5EF4-FFF2-40B4-BE49-F238E27FC236}">
                    <a16:creationId xmlns:a16="http://schemas.microsoft.com/office/drawing/2014/main" id="{17E6F717-8695-46EB-AC1E-BB5C5E4CC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20488" y="1592263"/>
                <a:ext cx="282575" cy="12700"/>
              </a:xfrm>
              <a:custGeom>
                <a:avLst/>
                <a:gdLst>
                  <a:gd name="T0" fmla="*/ 178 w 178"/>
                  <a:gd name="T1" fmla="*/ 2 h 8"/>
                  <a:gd name="T2" fmla="*/ 161 w 178"/>
                  <a:gd name="T3" fmla="*/ 8 h 8"/>
                  <a:gd name="T4" fmla="*/ 8 w 178"/>
                  <a:gd name="T5" fmla="*/ 8 h 8"/>
                  <a:gd name="T6" fmla="*/ 0 w 178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8" h="8">
                    <a:moveTo>
                      <a:pt x="178" y="2"/>
                    </a:moveTo>
                    <a:lnTo>
                      <a:pt x="161" y="8"/>
                    </a:lnTo>
                    <a:lnTo>
                      <a:pt x="8" y="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8" name="Agrupar 397">
              <a:extLst>
                <a:ext uri="{FF2B5EF4-FFF2-40B4-BE49-F238E27FC236}">
                  <a16:creationId xmlns:a16="http://schemas.microsoft.com/office/drawing/2014/main" id="{BCE874DD-28B5-49C7-BE7F-B857B4A6A29E}"/>
                </a:ext>
              </a:extLst>
            </p:cNvPr>
            <p:cNvGrpSpPr/>
            <p:nvPr/>
          </p:nvGrpSpPr>
          <p:grpSpPr>
            <a:xfrm>
              <a:off x="4893176" y="4334629"/>
              <a:ext cx="448959" cy="445279"/>
              <a:chOff x="12650258" y="3903663"/>
              <a:chExt cx="581026" cy="576263"/>
            </a:xfrm>
          </p:grpSpPr>
          <p:sp>
            <p:nvSpPr>
              <p:cNvPr id="427" name="Freeform 417">
                <a:extLst>
                  <a:ext uri="{FF2B5EF4-FFF2-40B4-BE49-F238E27FC236}">
                    <a16:creationId xmlns:a16="http://schemas.microsoft.com/office/drawing/2014/main" id="{B3875362-7DEC-48B0-8BFE-3727A2CFB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0258" y="3903663"/>
                <a:ext cx="388938" cy="395288"/>
              </a:xfrm>
              <a:custGeom>
                <a:avLst/>
                <a:gdLst>
                  <a:gd name="T0" fmla="*/ 122 w 122"/>
                  <a:gd name="T1" fmla="*/ 47 h 122"/>
                  <a:gd name="T2" fmla="*/ 114 w 122"/>
                  <a:gd name="T3" fmla="*/ 28 h 122"/>
                  <a:gd name="T4" fmla="*/ 102 w 122"/>
                  <a:gd name="T5" fmla="*/ 31 h 122"/>
                  <a:gd name="T6" fmla="*/ 90 w 122"/>
                  <a:gd name="T7" fmla="*/ 20 h 122"/>
                  <a:gd name="T8" fmla="*/ 94 w 122"/>
                  <a:gd name="T9" fmla="*/ 8 h 122"/>
                  <a:gd name="T10" fmla="*/ 75 w 122"/>
                  <a:gd name="T11" fmla="*/ 0 h 122"/>
                  <a:gd name="T12" fmla="*/ 69 w 122"/>
                  <a:gd name="T13" fmla="*/ 11 h 122"/>
                  <a:gd name="T14" fmla="*/ 53 w 122"/>
                  <a:gd name="T15" fmla="*/ 11 h 122"/>
                  <a:gd name="T16" fmla="*/ 47 w 122"/>
                  <a:gd name="T17" fmla="*/ 0 h 122"/>
                  <a:gd name="T18" fmla="*/ 28 w 122"/>
                  <a:gd name="T19" fmla="*/ 8 h 122"/>
                  <a:gd name="T20" fmla="*/ 32 w 122"/>
                  <a:gd name="T21" fmla="*/ 20 h 122"/>
                  <a:gd name="T22" fmla="*/ 20 w 122"/>
                  <a:gd name="T23" fmla="*/ 32 h 122"/>
                  <a:gd name="T24" fmla="*/ 8 w 122"/>
                  <a:gd name="T25" fmla="*/ 28 h 122"/>
                  <a:gd name="T26" fmla="*/ 0 w 122"/>
                  <a:gd name="T27" fmla="*/ 47 h 122"/>
                  <a:gd name="T28" fmla="*/ 12 w 122"/>
                  <a:gd name="T29" fmla="*/ 53 h 122"/>
                  <a:gd name="T30" fmla="*/ 12 w 122"/>
                  <a:gd name="T31" fmla="*/ 69 h 122"/>
                  <a:gd name="T32" fmla="*/ 0 w 122"/>
                  <a:gd name="T33" fmla="*/ 75 h 122"/>
                  <a:gd name="T34" fmla="*/ 8 w 122"/>
                  <a:gd name="T35" fmla="*/ 94 h 122"/>
                  <a:gd name="T36" fmla="*/ 20 w 122"/>
                  <a:gd name="T37" fmla="*/ 90 h 122"/>
                  <a:gd name="T38" fmla="*/ 32 w 122"/>
                  <a:gd name="T39" fmla="*/ 102 h 122"/>
                  <a:gd name="T40" fmla="*/ 28 w 122"/>
                  <a:gd name="T41" fmla="*/ 114 h 122"/>
                  <a:gd name="T42" fmla="*/ 47 w 122"/>
                  <a:gd name="T43" fmla="*/ 122 h 122"/>
                  <a:gd name="T44" fmla="*/ 53 w 122"/>
                  <a:gd name="T45" fmla="*/ 110 h 122"/>
                  <a:gd name="T46" fmla="*/ 69 w 122"/>
                  <a:gd name="T47" fmla="*/ 110 h 122"/>
                  <a:gd name="T48" fmla="*/ 75 w 122"/>
                  <a:gd name="T49" fmla="*/ 122 h 122"/>
                  <a:gd name="T50" fmla="*/ 94 w 122"/>
                  <a:gd name="T51" fmla="*/ 114 h 122"/>
                  <a:gd name="T52" fmla="*/ 91 w 122"/>
                  <a:gd name="T53" fmla="*/ 102 h 122"/>
                  <a:gd name="T54" fmla="*/ 102 w 122"/>
                  <a:gd name="T55" fmla="*/ 90 h 122"/>
                  <a:gd name="T56" fmla="*/ 114 w 122"/>
                  <a:gd name="T57" fmla="*/ 94 h 122"/>
                  <a:gd name="T58" fmla="*/ 122 w 122"/>
                  <a:gd name="T59" fmla="*/ 75 h 122"/>
                  <a:gd name="T60" fmla="*/ 111 w 122"/>
                  <a:gd name="T61" fmla="*/ 69 h 122"/>
                  <a:gd name="T62" fmla="*/ 111 w 122"/>
                  <a:gd name="T63" fmla="*/ 53 h 122"/>
                  <a:gd name="T64" fmla="*/ 122 w 122"/>
                  <a:gd name="T65" fmla="*/ 47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2" h="122">
                    <a:moveTo>
                      <a:pt x="122" y="47"/>
                    </a:moveTo>
                    <a:cubicBezTo>
                      <a:pt x="114" y="28"/>
                      <a:pt x="114" y="28"/>
                      <a:pt x="114" y="28"/>
                    </a:cubicBezTo>
                    <a:cubicBezTo>
                      <a:pt x="102" y="31"/>
                      <a:pt x="102" y="31"/>
                      <a:pt x="102" y="31"/>
                    </a:cubicBezTo>
                    <a:cubicBezTo>
                      <a:pt x="99" y="27"/>
                      <a:pt x="95" y="23"/>
                      <a:pt x="90" y="20"/>
                    </a:cubicBezTo>
                    <a:cubicBezTo>
                      <a:pt x="94" y="8"/>
                      <a:pt x="94" y="8"/>
                      <a:pt x="94" y="8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0"/>
                      <a:pt x="59" y="10"/>
                      <a:pt x="53" y="11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7" y="23"/>
                      <a:pt x="23" y="27"/>
                      <a:pt x="20" y="32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1" y="58"/>
                      <a:pt x="11" y="63"/>
                      <a:pt x="12" y="6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8" y="94"/>
                      <a:pt x="8" y="94"/>
                      <a:pt x="8" y="94"/>
                    </a:cubicBezTo>
                    <a:cubicBezTo>
                      <a:pt x="20" y="90"/>
                      <a:pt x="20" y="90"/>
                      <a:pt x="20" y="90"/>
                    </a:cubicBezTo>
                    <a:cubicBezTo>
                      <a:pt x="24" y="95"/>
                      <a:pt x="28" y="99"/>
                      <a:pt x="32" y="102"/>
                    </a:cubicBezTo>
                    <a:cubicBezTo>
                      <a:pt x="28" y="114"/>
                      <a:pt x="28" y="114"/>
                      <a:pt x="28" y="114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8" y="111"/>
                      <a:pt x="64" y="111"/>
                      <a:pt x="69" y="110"/>
                    </a:cubicBezTo>
                    <a:cubicBezTo>
                      <a:pt x="75" y="122"/>
                      <a:pt x="75" y="122"/>
                      <a:pt x="75" y="122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95" y="98"/>
                      <a:pt x="99" y="94"/>
                      <a:pt x="102" y="90"/>
                    </a:cubicBezTo>
                    <a:cubicBezTo>
                      <a:pt x="114" y="94"/>
                      <a:pt x="114" y="94"/>
                      <a:pt x="114" y="94"/>
                    </a:cubicBezTo>
                    <a:cubicBezTo>
                      <a:pt x="122" y="75"/>
                      <a:pt x="122" y="75"/>
                      <a:pt x="122" y="75"/>
                    </a:cubicBezTo>
                    <a:cubicBezTo>
                      <a:pt x="111" y="69"/>
                      <a:pt x="111" y="69"/>
                      <a:pt x="111" y="69"/>
                    </a:cubicBezTo>
                    <a:cubicBezTo>
                      <a:pt x="112" y="64"/>
                      <a:pt x="112" y="58"/>
                      <a:pt x="111" y="53"/>
                    </a:cubicBezTo>
                    <a:lnTo>
                      <a:pt x="122" y="47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8" name="Oval 418">
                <a:extLst>
                  <a:ext uri="{FF2B5EF4-FFF2-40B4-BE49-F238E27FC236}">
                    <a16:creationId xmlns:a16="http://schemas.microsoft.com/office/drawing/2014/main" id="{05A0863D-2AFD-41E5-8FB3-35B910E19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3608" y="4040188"/>
                <a:ext cx="128588" cy="128588"/>
              </a:xfrm>
              <a:prstGeom prst="ellips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9" name="Freeform 419">
                <a:extLst>
                  <a:ext uri="{FF2B5EF4-FFF2-40B4-BE49-F238E27FC236}">
                    <a16:creationId xmlns:a16="http://schemas.microsoft.com/office/drawing/2014/main" id="{6C9346E1-3A7B-4175-AC70-EDFB0C977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2996" y="3930651"/>
                <a:ext cx="268288" cy="393700"/>
              </a:xfrm>
              <a:custGeom>
                <a:avLst/>
                <a:gdLst>
                  <a:gd name="T0" fmla="*/ 0 w 84"/>
                  <a:gd name="T1" fmla="*/ 118 h 122"/>
                  <a:gd name="T2" fmla="*/ 9 w 84"/>
                  <a:gd name="T3" fmla="*/ 122 h 122"/>
                  <a:gd name="T4" fmla="*/ 15 w 84"/>
                  <a:gd name="T5" fmla="*/ 110 h 122"/>
                  <a:gd name="T6" fmla="*/ 31 w 84"/>
                  <a:gd name="T7" fmla="*/ 110 h 122"/>
                  <a:gd name="T8" fmla="*/ 37 w 84"/>
                  <a:gd name="T9" fmla="*/ 122 h 122"/>
                  <a:gd name="T10" fmla="*/ 56 w 84"/>
                  <a:gd name="T11" fmla="*/ 114 h 122"/>
                  <a:gd name="T12" fmla="*/ 53 w 84"/>
                  <a:gd name="T13" fmla="*/ 102 h 122"/>
                  <a:gd name="T14" fmla="*/ 64 w 84"/>
                  <a:gd name="T15" fmla="*/ 90 h 122"/>
                  <a:gd name="T16" fmla="*/ 76 w 84"/>
                  <a:gd name="T17" fmla="*/ 94 h 122"/>
                  <a:gd name="T18" fmla="*/ 84 w 84"/>
                  <a:gd name="T19" fmla="*/ 75 h 122"/>
                  <a:gd name="T20" fmla="*/ 73 w 84"/>
                  <a:gd name="T21" fmla="*/ 69 h 122"/>
                  <a:gd name="T22" fmla="*/ 73 w 84"/>
                  <a:gd name="T23" fmla="*/ 53 h 122"/>
                  <a:gd name="T24" fmla="*/ 84 w 84"/>
                  <a:gd name="T25" fmla="*/ 47 h 122"/>
                  <a:gd name="T26" fmla="*/ 76 w 84"/>
                  <a:gd name="T27" fmla="*/ 28 h 122"/>
                  <a:gd name="T28" fmla="*/ 64 w 84"/>
                  <a:gd name="T29" fmla="*/ 31 h 122"/>
                  <a:gd name="T30" fmla="*/ 52 w 84"/>
                  <a:gd name="T31" fmla="*/ 20 h 122"/>
                  <a:gd name="T32" fmla="*/ 56 w 84"/>
                  <a:gd name="T33" fmla="*/ 8 h 122"/>
                  <a:gd name="T34" fmla="*/ 37 w 84"/>
                  <a:gd name="T35" fmla="*/ 0 h 122"/>
                  <a:gd name="T36" fmla="*/ 31 w 84"/>
                  <a:gd name="T37" fmla="*/ 11 h 122"/>
                  <a:gd name="T38" fmla="*/ 24 w 84"/>
                  <a:gd name="T39" fmla="*/ 1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122">
                    <a:moveTo>
                      <a:pt x="0" y="118"/>
                    </a:moveTo>
                    <a:cubicBezTo>
                      <a:pt x="9" y="122"/>
                      <a:pt x="9" y="122"/>
                      <a:pt x="9" y="122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20" y="111"/>
                      <a:pt x="26" y="111"/>
                      <a:pt x="31" y="110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3" y="102"/>
                      <a:pt x="53" y="102"/>
                      <a:pt x="53" y="102"/>
                    </a:cubicBezTo>
                    <a:cubicBezTo>
                      <a:pt x="57" y="98"/>
                      <a:pt x="61" y="94"/>
                      <a:pt x="64" y="90"/>
                    </a:cubicBezTo>
                    <a:cubicBezTo>
                      <a:pt x="76" y="94"/>
                      <a:pt x="76" y="94"/>
                      <a:pt x="76" y="9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4" y="64"/>
                      <a:pt x="74" y="58"/>
                      <a:pt x="73" y="53"/>
                    </a:cubicBezTo>
                    <a:cubicBezTo>
                      <a:pt x="84" y="47"/>
                      <a:pt x="84" y="47"/>
                      <a:pt x="84" y="47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1" y="27"/>
                      <a:pt x="57" y="23"/>
                      <a:pt x="52" y="20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9" y="11"/>
                      <a:pt x="27" y="10"/>
                      <a:pt x="24" y="10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0" name="Freeform 420">
                <a:extLst>
                  <a:ext uri="{FF2B5EF4-FFF2-40B4-BE49-F238E27FC236}">
                    <a16:creationId xmlns:a16="http://schemas.microsoft.com/office/drawing/2014/main" id="{C5345AB5-803D-4B4E-85EA-EE3CE75F2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9633" y="4327526"/>
                <a:ext cx="328613" cy="152400"/>
              </a:xfrm>
              <a:custGeom>
                <a:avLst/>
                <a:gdLst>
                  <a:gd name="T0" fmla="*/ 103 w 103"/>
                  <a:gd name="T1" fmla="*/ 7 h 47"/>
                  <a:gd name="T2" fmla="*/ 101 w 103"/>
                  <a:gd name="T3" fmla="*/ 15 h 47"/>
                  <a:gd name="T4" fmla="*/ 90 w 103"/>
                  <a:gd name="T5" fmla="*/ 13 h 47"/>
                  <a:gd name="T6" fmla="*/ 81 w 103"/>
                  <a:gd name="T7" fmla="*/ 25 h 47"/>
                  <a:gd name="T8" fmla="*/ 86 w 103"/>
                  <a:gd name="T9" fmla="*/ 34 h 47"/>
                  <a:gd name="T10" fmla="*/ 70 w 103"/>
                  <a:gd name="T11" fmla="*/ 44 h 47"/>
                  <a:gd name="T12" fmla="*/ 64 w 103"/>
                  <a:gd name="T13" fmla="*/ 35 h 47"/>
                  <a:gd name="T14" fmla="*/ 50 w 103"/>
                  <a:gd name="T15" fmla="*/ 37 h 47"/>
                  <a:gd name="T16" fmla="*/ 46 w 103"/>
                  <a:gd name="T17" fmla="*/ 47 h 47"/>
                  <a:gd name="T18" fmla="*/ 28 w 103"/>
                  <a:gd name="T19" fmla="*/ 42 h 47"/>
                  <a:gd name="T20" fmla="*/ 30 w 103"/>
                  <a:gd name="T21" fmla="*/ 31 h 47"/>
                  <a:gd name="T22" fmla="*/ 19 w 103"/>
                  <a:gd name="T23" fmla="*/ 23 h 47"/>
                  <a:gd name="T24" fmla="*/ 9 w 103"/>
                  <a:gd name="T25" fmla="*/ 27 h 47"/>
                  <a:gd name="T26" fmla="*/ 0 w 103"/>
                  <a:gd name="T27" fmla="*/ 12 h 47"/>
                  <a:gd name="T28" fmla="*/ 9 w 103"/>
                  <a:gd name="T29" fmla="*/ 5 h 47"/>
                  <a:gd name="T30" fmla="*/ 8 w 103"/>
                  <a:gd name="T3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" h="47">
                    <a:moveTo>
                      <a:pt x="103" y="7"/>
                    </a:moveTo>
                    <a:cubicBezTo>
                      <a:pt x="101" y="15"/>
                      <a:pt x="101" y="15"/>
                      <a:pt x="101" y="15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8" y="17"/>
                      <a:pt x="85" y="21"/>
                      <a:pt x="81" y="25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59" y="36"/>
                      <a:pt x="54" y="37"/>
                      <a:pt x="50" y="3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6" y="29"/>
                      <a:pt x="22" y="26"/>
                      <a:pt x="19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8" y="2"/>
                      <a:pt x="8" y="0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99" name="Retângulo 398">
              <a:extLst>
                <a:ext uri="{FF2B5EF4-FFF2-40B4-BE49-F238E27FC236}">
                  <a16:creationId xmlns:a16="http://schemas.microsoft.com/office/drawing/2014/main" id="{3CFC6AEB-46C9-47CC-9CE3-A20A468F3202}"/>
                </a:ext>
              </a:extLst>
            </p:cNvPr>
            <p:cNvSpPr/>
            <p:nvPr/>
          </p:nvSpPr>
          <p:spPr>
            <a:xfrm>
              <a:off x="9184597" y="6656568"/>
              <a:ext cx="2489739" cy="335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90000"/>
                </a:lnSpc>
              </a:pPr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Locadoras de veículos</a:t>
              </a:r>
            </a:p>
          </p:txBody>
        </p:sp>
        <p:sp>
          <p:nvSpPr>
            <p:cNvPr id="400" name="Retângulo 399">
              <a:extLst>
                <a:ext uri="{FF2B5EF4-FFF2-40B4-BE49-F238E27FC236}">
                  <a16:creationId xmlns:a16="http://schemas.microsoft.com/office/drawing/2014/main" id="{44614DE8-2682-41AD-94D4-E4261ECF713E}"/>
                </a:ext>
              </a:extLst>
            </p:cNvPr>
            <p:cNvSpPr/>
            <p:nvPr/>
          </p:nvSpPr>
          <p:spPr>
            <a:xfrm>
              <a:off x="7829370" y="6843017"/>
              <a:ext cx="875064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Bancos</a:t>
              </a:r>
            </a:p>
          </p:txBody>
        </p:sp>
        <p:sp>
          <p:nvSpPr>
            <p:cNvPr id="401" name="Retângulo 400">
              <a:extLst>
                <a:ext uri="{FF2B5EF4-FFF2-40B4-BE49-F238E27FC236}">
                  <a16:creationId xmlns:a16="http://schemas.microsoft.com/office/drawing/2014/main" id="{02AB289C-9A17-4B4D-B5F4-BB78E2218DA6}"/>
                </a:ext>
              </a:extLst>
            </p:cNvPr>
            <p:cNvSpPr/>
            <p:nvPr/>
          </p:nvSpPr>
          <p:spPr>
            <a:xfrm>
              <a:off x="5833377" y="6619450"/>
              <a:ext cx="1335695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Investidores</a:t>
              </a:r>
            </a:p>
          </p:txBody>
        </p:sp>
        <p:sp>
          <p:nvSpPr>
            <p:cNvPr id="402" name="Retângulo 401">
              <a:extLst>
                <a:ext uri="{FF2B5EF4-FFF2-40B4-BE49-F238E27FC236}">
                  <a16:creationId xmlns:a16="http://schemas.microsoft.com/office/drawing/2014/main" id="{2E60BD48-49C2-45FB-A028-D65AB7F5A61A}"/>
                </a:ext>
              </a:extLst>
            </p:cNvPr>
            <p:cNvSpPr/>
            <p:nvPr/>
          </p:nvSpPr>
          <p:spPr>
            <a:xfrm>
              <a:off x="4267443" y="5504874"/>
              <a:ext cx="1211773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Fundações</a:t>
              </a:r>
            </a:p>
          </p:txBody>
        </p:sp>
        <p:sp>
          <p:nvSpPr>
            <p:cNvPr id="403" name="Retângulo 402">
              <a:extLst>
                <a:ext uri="{FF2B5EF4-FFF2-40B4-BE49-F238E27FC236}">
                  <a16:creationId xmlns:a16="http://schemas.microsoft.com/office/drawing/2014/main" id="{73804C9F-247F-45A6-83FB-A9B5ACB5E4BA}"/>
                </a:ext>
              </a:extLst>
            </p:cNvPr>
            <p:cNvSpPr/>
            <p:nvPr/>
          </p:nvSpPr>
          <p:spPr>
            <a:xfrm>
              <a:off x="3379990" y="3043685"/>
              <a:ext cx="1190404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Corretoras</a:t>
              </a:r>
            </a:p>
          </p:txBody>
        </p:sp>
        <p:sp>
          <p:nvSpPr>
            <p:cNvPr id="404" name="Retângulo 403">
              <a:extLst>
                <a:ext uri="{FF2B5EF4-FFF2-40B4-BE49-F238E27FC236}">
                  <a16:creationId xmlns:a16="http://schemas.microsoft.com/office/drawing/2014/main" id="{AE7F1B03-FC68-4D5E-911E-D2DE0395F6A8}"/>
                </a:ext>
              </a:extLst>
            </p:cNvPr>
            <p:cNvSpPr/>
            <p:nvPr/>
          </p:nvSpPr>
          <p:spPr>
            <a:xfrm>
              <a:off x="2293651" y="4051997"/>
              <a:ext cx="2547457" cy="11196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 Sociedades de Crédito Direto e Sociedades de Empréstimo entre Pessoas</a:t>
              </a:r>
            </a:p>
          </p:txBody>
        </p:sp>
        <p:sp>
          <p:nvSpPr>
            <p:cNvPr id="405" name="Retângulo 404">
              <a:extLst>
                <a:ext uri="{FF2B5EF4-FFF2-40B4-BE49-F238E27FC236}">
                  <a16:creationId xmlns:a16="http://schemas.microsoft.com/office/drawing/2014/main" id="{F8B43D68-597A-4D20-8BC3-97AD30915916}"/>
                </a:ext>
              </a:extLst>
            </p:cNvPr>
            <p:cNvSpPr/>
            <p:nvPr/>
          </p:nvSpPr>
          <p:spPr>
            <a:xfrm>
              <a:off x="3443293" y="2031781"/>
              <a:ext cx="1428017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Cooperativas</a:t>
              </a:r>
            </a:p>
          </p:txBody>
        </p:sp>
        <p:sp>
          <p:nvSpPr>
            <p:cNvPr id="406" name="Retângulo 405">
              <a:extLst>
                <a:ext uri="{FF2B5EF4-FFF2-40B4-BE49-F238E27FC236}">
                  <a16:creationId xmlns:a16="http://schemas.microsoft.com/office/drawing/2014/main" id="{DE3B03B1-48F8-4DCE-9954-8330E5DC4EF3}"/>
                </a:ext>
              </a:extLst>
            </p:cNvPr>
            <p:cNvSpPr/>
            <p:nvPr/>
          </p:nvSpPr>
          <p:spPr>
            <a:xfrm>
              <a:off x="7651226" y="-429743"/>
              <a:ext cx="1098005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Empresas</a:t>
              </a:r>
            </a:p>
          </p:txBody>
        </p:sp>
        <p:sp>
          <p:nvSpPr>
            <p:cNvPr id="407" name="Retângulo 406">
              <a:extLst>
                <a:ext uri="{FF2B5EF4-FFF2-40B4-BE49-F238E27FC236}">
                  <a16:creationId xmlns:a16="http://schemas.microsoft.com/office/drawing/2014/main" id="{FD05FAFD-4A23-4D6B-8BFF-E03561254900}"/>
                </a:ext>
              </a:extLst>
            </p:cNvPr>
            <p:cNvSpPr/>
            <p:nvPr/>
          </p:nvSpPr>
          <p:spPr>
            <a:xfrm>
              <a:off x="5003500" y="-170496"/>
              <a:ext cx="1792861" cy="563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eaLnBrk="1" hangingPunct="1">
                <a:lnSpc>
                  <a:spcPct val="90000"/>
                </a:lnSpc>
              </a:pPr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Concessionárias e revendas</a:t>
              </a:r>
            </a:p>
          </p:txBody>
        </p:sp>
        <p:sp>
          <p:nvSpPr>
            <p:cNvPr id="408" name="Retângulo 407">
              <a:extLst>
                <a:ext uri="{FF2B5EF4-FFF2-40B4-BE49-F238E27FC236}">
                  <a16:creationId xmlns:a16="http://schemas.microsoft.com/office/drawing/2014/main" id="{2DA1C185-CF0F-4E89-9888-7CB585D737D1}"/>
                </a:ext>
              </a:extLst>
            </p:cNvPr>
            <p:cNvSpPr/>
            <p:nvPr/>
          </p:nvSpPr>
          <p:spPr>
            <a:xfrm>
              <a:off x="9876436" y="-81861"/>
              <a:ext cx="1661912" cy="613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Companhia hipotecária</a:t>
              </a:r>
            </a:p>
          </p:txBody>
        </p:sp>
        <p:sp>
          <p:nvSpPr>
            <p:cNvPr id="409" name="Retângulo 408">
              <a:extLst>
                <a:ext uri="{FF2B5EF4-FFF2-40B4-BE49-F238E27FC236}">
                  <a16:creationId xmlns:a16="http://schemas.microsoft.com/office/drawing/2014/main" id="{22182C14-A888-4CA8-8A87-4D9E035BF8C7}"/>
                </a:ext>
              </a:extLst>
            </p:cNvPr>
            <p:cNvSpPr/>
            <p:nvPr/>
          </p:nvSpPr>
          <p:spPr>
            <a:xfrm>
              <a:off x="10903291" y="936112"/>
              <a:ext cx="1245632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Financeiras</a:t>
              </a:r>
            </a:p>
          </p:txBody>
        </p:sp>
        <p:sp>
          <p:nvSpPr>
            <p:cNvPr id="410" name="Retângulo 409">
              <a:extLst>
                <a:ext uri="{FF2B5EF4-FFF2-40B4-BE49-F238E27FC236}">
                  <a16:creationId xmlns:a16="http://schemas.microsoft.com/office/drawing/2014/main" id="{DB9C6AB0-1B54-4239-8FAF-9301E3A6788F}"/>
                </a:ext>
              </a:extLst>
            </p:cNvPr>
            <p:cNvSpPr/>
            <p:nvPr/>
          </p:nvSpPr>
          <p:spPr>
            <a:xfrm>
              <a:off x="11633419" y="4245489"/>
              <a:ext cx="805466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Assets</a:t>
              </a:r>
            </a:p>
          </p:txBody>
        </p:sp>
        <p:sp>
          <p:nvSpPr>
            <p:cNvPr id="411" name="Retângulo 410">
              <a:extLst>
                <a:ext uri="{FF2B5EF4-FFF2-40B4-BE49-F238E27FC236}">
                  <a16:creationId xmlns:a16="http://schemas.microsoft.com/office/drawing/2014/main" id="{A1613677-C687-412C-B48A-5786A0682825}"/>
                </a:ext>
              </a:extLst>
            </p:cNvPr>
            <p:cNvSpPr/>
            <p:nvPr/>
          </p:nvSpPr>
          <p:spPr>
            <a:xfrm>
              <a:off x="11499263" y="1929413"/>
              <a:ext cx="976867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Fintechs</a:t>
              </a:r>
            </a:p>
          </p:txBody>
        </p:sp>
        <p:sp>
          <p:nvSpPr>
            <p:cNvPr id="412" name="Retângulo 411">
              <a:extLst>
                <a:ext uri="{FF2B5EF4-FFF2-40B4-BE49-F238E27FC236}">
                  <a16:creationId xmlns:a16="http://schemas.microsoft.com/office/drawing/2014/main" id="{29974006-E788-42CC-AB07-E2E2765AF2DA}"/>
                </a:ext>
              </a:extLst>
            </p:cNvPr>
            <p:cNvSpPr/>
            <p:nvPr/>
          </p:nvSpPr>
          <p:spPr>
            <a:xfrm>
              <a:off x="10861244" y="5365811"/>
              <a:ext cx="1625604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Securitizadoras</a:t>
              </a:r>
            </a:p>
          </p:txBody>
        </p:sp>
        <p:sp>
          <p:nvSpPr>
            <p:cNvPr id="413" name="Retângulo 412">
              <a:extLst>
                <a:ext uri="{FF2B5EF4-FFF2-40B4-BE49-F238E27FC236}">
                  <a16:creationId xmlns:a16="http://schemas.microsoft.com/office/drawing/2014/main" id="{6E7E4994-365D-4B29-A6E3-26AAC46B7C6F}"/>
                </a:ext>
              </a:extLst>
            </p:cNvPr>
            <p:cNvSpPr/>
            <p:nvPr/>
          </p:nvSpPr>
          <p:spPr>
            <a:xfrm>
              <a:off x="11615175" y="3099327"/>
              <a:ext cx="1382948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Seguradoras</a:t>
              </a:r>
            </a:p>
          </p:txBody>
        </p:sp>
        <p:sp>
          <p:nvSpPr>
            <p:cNvPr id="414" name="Elipse 413">
              <a:extLst>
                <a:ext uri="{FF2B5EF4-FFF2-40B4-BE49-F238E27FC236}">
                  <a16:creationId xmlns:a16="http://schemas.microsoft.com/office/drawing/2014/main" id="{EFD1004D-E19D-4B94-A9EC-18B2466CA3ED}"/>
                </a:ext>
              </a:extLst>
            </p:cNvPr>
            <p:cNvSpPr/>
            <p:nvPr/>
          </p:nvSpPr>
          <p:spPr>
            <a:xfrm>
              <a:off x="11019090" y="2955557"/>
              <a:ext cx="653937" cy="6716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15" name="Gráfico 414">
              <a:extLst>
                <a:ext uri="{FF2B5EF4-FFF2-40B4-BE49-F238E27FC236}">
                  <a16:creationId xmlns:a16="http://schemas.microsoft.com/office/drawing/2014/main" id="{5EDF3DCD-A0E4-4CBE-8CBA-84740579D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32648" y="3063157"/>
              <a:ext cx="426820" cy="426820"/>
            </a:xfrm>
            <a:prstGeom prst="rect">
              <a:avLst/>
            </a:prstGeom>
          </p:spPr>
        </p:pic>
        <p:sp>
          <p:nvSpPr>
            <p:cNvPr id="416" name="Elipse 415">
              <a:extLst>
                <a:ext uri="{FF2B5EF4-FFF2-40B4-BE49-F238E27FC236}">
                  <a16:creationId xmlns:a16="http://schemas.microsoft.com/office/drawing/2014/main" id="{EC6B3444-904B-431B-A9D7-B07799EC771B}"/>
                </a:ext>
              </a:extLst>
            </p:cNvPr>
            <p:cNvSpPr/>
            <p:nvPr/>
          </p:nvSpPr>
          <p:spPr>
            <a:xfrm>
              <a:off x="5433989" y="759342"/>
              <a:ext cx="833331" cy="8333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17" name="Agrupar 416">
              <a:extLst>
                <a:ext uri="{FF2B5EF4-FFF2-40B4-BE49-F238E27FC236}">
                  <a16:creationId xmlns:a16="http://schemas.microsoft.com/office/drawing/2014/main" id="{FCE96C79-0BDF-4068-96A9-67060A499534}"/>
                </a:ext>
              </a:extLst>
            </p:cNvPr>
            <p:cNvGrpSpPr/>
            <p:nvPr/>
          </p:nvGrpSpPr>
          <p:grpSpPr>
            <a:xfrm>
              <a:off x="5628354" y="958196"/>
              <a:ext cx="460100" cy="486790"/>
              <a:chOff x="2331266" y="2209286"/>
              <a:chExt cx="574676" cy="608013"/>
            </a:xfrm>
          </p:grpSpPr>
          <p:sp>
            <p:nvSpPr>
              <p:cNvPr id="419" name="Freeform 77">
                <a:extLst>
                  <a:ext uri="{FF2B5EF4-FFF2-40B4-BE49-F238E27FC236}">
                    <a16:creationId xmlns:a16="http://schemas.microsoft.com/office/drawing/2014/main" id="{6920990F-CBAC-49AE-80E5-8CA99F231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054" y="2209286"/>
                <a:ext cx="369888" cy="414338"/>
              </a:xfrm>
              <a:custGeom>
                <a:avLst/>
                <a:gdLst>
                  <a:gd name="T0" fmla="*/ 0 w 116"/>
                  <a:gd name="T1" fmla="*/ 64 h 128"/>
                  <a:gd name="T2" fmla="*/ 0 w 116"/>
                  <a:gd name="T3" fmla="*/ 12 h 128"/>
                  <a:gd name="T4" fmla="*/ 12 w 116"/>
                  <a:gd name="T5" fmla="*/ 0 h 128"/>
                  <a:gd name="T6" fmla="*/ 104 w 116"/>
                  <a:gd name="T7" fmla="*/ 0 h 128"/>
                  <a:gd name="T8" fmla="*/ 116 w 116"/>
                  <a:gd name="T9" fmla="*/ 12 h 128"/>
                  <a:gd name="T10" fmla="*/ 116 w 116"/>
                  <a:gd name="T11" fmla="*/ 116 h 128"/>
                  <a:gd name="T12" fmla="*/ 104 w 116"/>
                  <a:gd name="T13" fmla="*/ 128 h 128"/>
                  <a:gd name="T14" fmla="*/ 4 w 116"/>
                  <a:gd name="T15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128">
                    <a:moveTo>
                      <a:pt x="0" y="64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11" y="0"/>
                      <a:pt x="116" y="5"/>
                      <a:pt x="116" y="12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123"/>
                      <a:pt x="111" y="128"/>
                      <a:pt x="104" y="128"/>
                    </a:cubicBezTo>
                    <a:cubicBezTo>
                      <a:pt x="4" y="128"/>
                      <a:pt x="4" y="128"/>
                      <a:pt x="4" y="128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0" name="Freeform 78">
                <a:extLst>
                  <a:ext uri="{FF2B5EF4-FFF2-40B4-BE49-F238E27FC236}">
                    <a16:creationId xmlns:a16="http://schemas.microsoft.com/office/drawing/2014/main" id="{27956A4A-0692-462D-83C1-63F5E3B5F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554" y="2326761"/>
                <a:ext cx="76200" cy="231775"/>
              </a:xfrm>
              <a:custGeom>
                <a:avLst/>
                <a:gdLst>
                  <a:gd name="T0" fmla="*/ 0 w 48"/>
                  <a:gd name="T1" fmla="*/ 56 h 146"/>
                  <a:gd name="T2" fmla="*/ 0 w 48"/>
                  <a:gd name="T3" fmla="*/ 0 h 146"/>
                  <a:gd name="T4" fmla="*/ 48 w 48"/>
                  <a:gd name="T5" fmla="*/ 0 h 146"/>
                  <a:gd name="T6" fmla="*/ 48 w 48"/>
                  <a:gd name="T7" fmla="*/ 146 h 146"/>
                  <a:gd name="T8" fmla="*/ 0 w 48"/>
                  <a:gd name="T9" fmla="*/ 146 h 146"/>
                  <a:gd name="T10" fmla="*/ 0 w 48"/>
                  <a:gd name="T11" fmla="*/ 12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46">
                    <a:moveTo>
                      <a:pt x="0" y="56"/>
                    </a:moveTo>
                    <a:lnTo>
                      <a:pt x="0" y="0"/>
                    </a:lnTo>
                    <a:lnTo>
                      <a:pt x="48" y="0"/>
                    </a:lnTo>
                    <a:lnTo>
                      <a:pt x="48" y="146"/>
                    </a:lnTo>
                    <a:lnTo>
                      <a:pt x="0" y="146"/>
                    </a:lnTo>
                    <a:lnTo>
                      <a:pt x="0" y="122"/>
                    </a:ln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1" name="Rectangle 79">
                <a:extLst>
                  <a:ext uri="{FF2B5EF4-FFF2-40B4-BE49-F238E27FC236}">
                    <a16:creationId xmlns:a16="http://schemas.microsoft.com/office/drawing/2014/main" id="{3139BC44-EC81-46DC-9A83-F4DF64237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754" y="2415661"/>
                <a:ext cx="77788" cy="142875"/>
              </a:xfrm>
              <a:prstGeom prst="rect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2" name="Rectangle 80">
                <a:extLst>
                  <a:ext uri="{FF2B5EF4-FFF2-40B4-BE49-F238E27FC236}">
                    <a16:creationId xmlns:a16="http://schemas.microsoft.com/office/drawing/2014/main" id="{445F06BE-C899-4134-B7FE-E94EAB3BC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3541" y="2274373"/>
                <a:ext cx="76200" cy="284163"/>
              </a:xfrm>
              <a:prstGeom prst="rect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3" name="Freeform 81">
                <a:extLst>
                  <a:ext uri="{FF2B5EF4-FFF2-40B4-BE49-F238E27FC236}">
                    <a16:creationId xmlns:a16="http://schemas.microsoft.com/office/drawing/2014/main" id="{547F8D64-935E-4C39-9D42-CAC226049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1266" y="2442648"/>
                <a:ext cx="293688" cy="374650"/>
              </a:xfrm>
              <a:custGeom>
                <a:avLst/>
                <a:gdLst>
                  <a:gd name="T0" fmla="*/ 56 w 92"/>
                  <a:gd name="T1" fmla="*/ 116 h 116"/>
                  <a:gd name="T2" fmla="*/ 56 w 92"/>
                  <a:gd name="T3" fmla="*/ 16 h 116"/>
                  <a:gd name="T4" fmla="*/ 76 w 92"/>
                  <a:gd name="T5" fmla="*/ 16 h 116"/>
                  <a:gd name="T6" fmla="*/ 92 w 92"/>
                  <a:gd name="T7" fmla="*/ 0 h 116"/>
                  <a:gd name="T8" fmla="*/ 20 w 92"/>
                  <a:gd name="T9" fmla="*/ 0 h 116"/>
                  <a:gd name="T10" fmla="*/ 0 w 92"/>
                  <a:gd name="T11" fmla="*/ 24 h 116"/>
                  <a:gd name="T12" fmla="*/ 0 w 92"/>
                  <a:gd name="T13" fmla="*/ 52 h 116"/>
                  <a:gd name="T14" fmla="*/ 16 w 92"/>
                  <a:gd name="T15" fmla="*/ 6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16">
                    <a:moveTo>
                      <a:pt x="56" y="1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88" y="16"/>
                      <a:pt x="92" y="9"/>
                      <a:pt x="92" y="0"/>
                    </a:cubicBezTo>
                    <a:cubicBezTo>
                      <a:pt x="86" y="0"/>
                      <a:pt x="27" y="0"/>
                      <a:pt x="20" y="0"/>
                    </a:cubicBezTo>
                    <a:cubicBezTo>
                      <a:pt x="13" y="0"/>
                      <a:pt x="0" y="6"/>
                      <a:pt x="0" y="2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7" y="68"/>
                      <a:pt x="16" y="68"/>
                    </a:cubicBezTo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4" name="Line 82">
                <a:extLst>
                  <a:ext uri="{FF2B5EF4-FFF2-40B4-BE49-F238E27FC236}">
                    <a16:creationId xmlns:a16="http://schemas.microsoft.com/office/drawing/2014/main" id="{2598AE32-7F7D-4D09-B064-9DE5DA287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5566" y="2636323"/>
                <a:ext cx="0" cy="180975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5" name="Line 83">
                <a:extLst>
                  <a:ext uri="{FF2B5EF4-FFF2-40B4-BE49-F238E27FC236}">
                    <a16:creationId xmlns:a16="http://schemas.microsoft.com/office/drawing/2014/main" id="{28963F0A-E06B-480E-90D8-9B751EB8B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2066" y="2520436"/>
                <a:ext cx="0" cy="296863"/>
              </a:xfrm>
              <a:prstGeom prst="line">
                <a:avLst/>
              </a:prstGeom>
              <a:noFill/>
              <a:ln w="1905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6" name="Freeform 84">
                <a:extLst>
                  <a:ext uri="{FF2B5EF4-FFF2-40B4-BE49-F238E27FC236}">
                    <a16:creationId xmlns:a16="http://schemas.microsoft.com/office/drawing/2014/main" id="{4F309591-38F1-42D9-9A9E-D6B8EB19C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4766" y="2287073"/>
                <a:ext cx="90488" cy="115888"/>
              </a:xfrm>
              <a:custGeom>
                <a:avLst/>
                <a:gdLst>
                  <a:gd name="T0" fmla="*/ 28 w 28"/>
                  <a:gd name="T1" fmla="*/ 24 h 36"/>
                  <a:gd name="T2" fmla="*/ 16 w 28"/>
                  <a:gd name="T3" fmla="*/ 36 h 36"/>
                  <a:gd name="T4" fmla="*/ 12 w 28"/>
                  <a:gd name="T5" fmla="*/ 36 h 36"/>
                  <a:gd name="T6" fmla="*/ 0 w 28"/>
                  <a:gd name="T7" fmla="*/ 24 h 36"/>
                  <a:gd name="T8" fmla="*/ 0 w 28"/>
                  <a:gd name="T9" fmla="*/ 12 h 36"/>
                  <a:gd name="T10" fmla="*/ 12 w 28"/>
                  <a:gd name="T11" fmla="*/ 0 h 36"/>
                  <a:gd name="T12" fmla="*/ 16 w 28"/>
                  <a:gd name="T13" fmla="*/ 0 h 36"/>
                  <a:gd name="T14" fmla="*/ 28 w 28"/>
                  <a:gd name="T15" fmla="*/ 12 h 36"/>
                  <a:gd name="T16" fmla="*/ 28 w 28"/>
                  <a:gd name="T17" fmla="*/ 2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6">
                    <a:moveTo>
                      <a:pt x="28" y="24"/>
                    </a:moveTo>
                    <a:cubicBezTo>
                      <a:pt x="28" y="31"/>
                      <a:pt x="23" y="36"/>
                      <a:pt x="16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0" y="31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3" y="0"/>
                      <a:pt x="28" y="5"/>
                      <a:pt x="28" y="12"/>
                    </a:cubicBezTo>
                    <a:lnTo>
                      <a:pt x="28" y="24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12327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18" name="Retângulo 417">
              <a:extLst>
                <a:ext uri="{FF2B5EF4-FFF2-40B4-BE49-F238E27FC236}">
                  <a16:creationId xmlns:a16="http://schemas.microsoft.com/office/drawing/2014/main" id="{7F0D5691-0974-4C45-8B55-7DAF8D61EDB2}"/>
                </a:ext>
              </a:extLst>
            </p:cNvPr>
            <p:cNvSpPr/>
            <p:nvPr/>
          </p:nvSpPr>
          <p:spPr>
            <a:xfrm>
              <a:off x="4601053" y="946776"/>
              <a:ext cx="977995" cy="361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pt-BR" altLang="pt-BR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Vendors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00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Escuro">
  <a:themeElements>
    <a:clrScheme name="Custom 3">
      <a:dk1>
        <a:srgbClr val="001360"/>
      </a:dk1>
      <a:lt1>
        <a:srgbClr val="FEFFFF"/>
      </a:lt1>
      <a:dk2>
        <a:srgbClr val="00145F"/>
      </a:dk2>
      <a:lt2>
        <a:srgbClr val="EFF4FD"/>
      </a:lt2>
      <a:accent1>
        <a:srgbClr val="54C3F3"/>
      </a:accent1>
      <a:accent2>
        <a:srgbClr val="F6A635"/>
      </a:accent2>
      <a:accent3>
        <a:srgbClr val="1C24AE"/>
      </a:accent3>
      <a:accent4>
        <a:srgbClr val="5AA5FE"/>
      </a:accent4>
      <a:accent5>
        <a:srgbClr val="4A4E55"/>
      </a:accent5>
      <a:accent6>
        <a:srgbClr val="92C1FD"/>
      </a:accent6>
      <a:hlink>
        <a:srgbClr val="F6A633"/>
      </a:hlink>
      <a:folHlink>
        <a:srgbClr val="58A5F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Claro">
  <a:themeElements>
    <a:clrScheme name="B3">
      <a:dk1>
        <a:srgbClr val="4B5055"/>
      </a:dk1>
      <a:lt1>
        <a:sysClr val="window" lastClr="FFFFFF"/>
      </a:lt1>
      <a:dk2>
        <a:srgbClr val="4B5055"/>
      </a:dk2>
      <a:lt2>
        <a:srgbClr val="F0F5FF"/>
      </a:lt2>
      <a:accent1>
        <a:srgbClr val="00145F"/>
      </a:accent1>
      <a:accent2>
        <a:srgbClr val="50C3F5"/>
      </a:accent2>
      <a:accent3>
        <a:srgbClr val="F5AA1E"/>
      </a:accent3>
      <a:accent4>
        <a:srgbClr val="000000"/>
      </a:accent4>
      <a:accent5>
        <a:srgbClr val="000000"/>
      </a:accent5>
      <a:accent6>
        <a:srgbClr val="000000"/>
      </a:accent6>
      <a:hlink>
        <a:srgbClr val="0063DE"/>
      </a:hlink>
      <a:folHlink>
        <a:srgbClr val="0063DE"/>
      </a:folHlink>
    </a:clrScheme>
    <a:fontScheme name="B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Claro">
  <a:themeElements>
    <a:clrScheme name="B3">
      <a:dk1>
        <a:srgbClr val="4B5055"/>
      </a:dk1>
      <a:lt1>
        <a:sysClr val="window" lastClr="FFFFFF"/>
      </a:lt1>
      <a:dk2>
        <a:srgbClr val="4B5055"/>
      </a:dk2>
      <a:lt2>
        <a:srgbClr val="F0F5FF"/>
      </a:lt2>
      <a:accent1>
        <a:srgbClr val="00145F"/>
      </a:accent1>
      <a:accent2>
        <a:srgbClr val="50C3F5"/>
      </a:accent2>
      <a:accent3>
        <a:srgbClr val="F5AA1E"/>
      </a:accent3>
      <a:accent4>
        <a:srgbClr val="000000"/>
      </a:accent4>
      <a:accent5>
        <a:srgbClr val="000000"/>
      </a:accent5>
      <a:accent6>
        <a:srgbClr val="000000"/>
      </a:accent6>
      <a:hlink>
        <a:srgbClr val="0063DE"/>
      </a:hlink>
      <a:folHlink>
        <a:srgbClr val="0063DE"/>
      </a:folHlink>
    </a:clrScheme>
    <a:fontScheme name="B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63F90F85FF69B49A162E10327501766" ma:contentTypeVersion="14" ma:contentTypeDescription="Crie um novo documento." ma:contentTypeScope="" ma:versionID="a9ad5a797e8d3744c020529dc10faf9c">
  <xsd:schema xmlns:xsd="http://www.w3.org/2001/XMLSchema" xmlns:xs="http://www.w3.org/2001/XMLSchema" xmlns:p="http://schemas.microsoft.com/office/2006/metadata/properties" xmlns:ns2="1a59749d-a797-4274-98db-a5dae3fb1393" xmlns:ns3="7ec9c3bd-6192-425f-9654-549778ddb9ba" targetNamespace="http://schemas.microsoft.com/office/2006/metadata/properties" ma:root="true" ma:fieldsID="04593ee6c05e2ff7a14efbe4b39c7c98" ns2:_="" ns3:_="">
    <xsd:import namespace="1a59749d-a797-4274-98db-a5dae3fb1393"/>
    <xsd:import namespace="7ec9c3bd-6192-425f-9654-549778ddb9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59749d-a797-4274-98db-a5dae3fb13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d7986fcc-77ff-48cb-93bf-87f58f65fbd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c9c3bd-6192-425f-9654-549778ddb9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5de4a1c-8139-4a37-8520-4c51bf1b14f1}" ma:internalName="TaxCatchAll" ma:showField="CatchAllData" ma:web="7ec9c3bd-6192-425f-9654-549778ddb9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ec9c3bd-6192-425f-9654-549778ddb9ba" xsi:nil="true"/>
    <lcf76f155ced4ddcb4097134ff3c332f xmlns="1a59749d-a797-4274-98db-a5dae3fb139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23F567-55B7-48C5-ADC9-9C4D42BCD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59749d-a797-4274-98db-a5dae3fb1393"/>
    <ds:schemaRef ds:uri="7ec9c3bd-6192-425f-9654-549778ddb9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EBD6D2-DF22-4849-8BF6-1E6589D15AC2}">
  <ds:schemaRefs>
    <ds:schemaRef ds:uri="http://schemas.microsoft.com/office/2006/metadata/properties"/>
    <ds:schemaRef ds:uri="http://schemas.microsoft.com/office/infopath/2007/PartnerControls"/>
    <ds:schemaRef ds:uri="7ec9c3bd-6192-425f-9654-549778ddb9ba"/>
    <ds:schemaRef ds:uri="1a59749d-a797-4274-98db-a5dae3fb1393"/>
    <ds:schemaRef ds:uri="4b534ea1-3b9b-457a-8b11-722ad288cfaf"/>
    <ds:schemaRef ds:uri="4ea40256-2ec0-403d-90ed-bd7719d36bc7"/>
  </ds:schemaRefs>
</ds:datastoreItem>
</file>

<file path=customXml/itemProps3.xml><?xml version="1.0" encoding="utf-8"?>
<ds:datastoreItem xmlns:ds="http://schemas.openxmlformats.org/officeDocument/2006/customXml" ds:itemID="{C0039292-4454-41F1-8A8C-BE952DBAFC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25005</TotalTime>
  <Words>2316</Words>
  <Application>Microsoft Office PowerPoint</Application>
  <PresentationFormat>Widescreen</PresentationFormat>
  <Paragraphs>358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Segoe UI Black</vt:lpstr>
      <vt:lpstr>Segoe UI Light</vt:lpstr>
      <vt:lpstr>Tema Escuro</vt:lpstr>
      <vt:lpstr>Tema Claro</vt:lpstr>
      <vt:lpstr>1_Tema Claro</vt:lpstr>
      <vt:lpstr>PowerPoint Presentation</vt:lpstr>
      <vt:lpstr>PowerPoint Presentation</vt:lpstr>
      <vt:lpstr>CONHEÇA  A B3</vt:lpstr>
      <vt:lpstr>A bolsa do Brasil Principal infraestrutura  do mercado financeiro  brasileiro</vt:lpstr>
      <vt:lpstr>EVOLUÇÃO E TRANSFORMAÇÃO </vt:lpstr>
      <vt:lpstr>O QUE FAZE MOS</vt:lpstr>
      <vt:lpstr>NOSSOS VALORES</vt:lpstr>
      <vt:lpstr>NOSSO ECOS SIS TEMA</vt:lpstr>
      <vt:lpstr>NOSSOS CLIENTES</vt:lpstr>
      <vt:lpstr>CLIENTE NO CENTRO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Bevilacqua, Victoria (SPL-FUB)</dc:creator>
  <cp:lastModifiedBy>Renato De Souza Sanchetta</cp:lastModifiedBy>
  <cp:revision>113</cp:revision>
  <dcterms:created xsi:type="dcterms:W3CDTF">2021-09-20T13:35:31Z</dcterms:created>
  <dcterms:modified xsi:type="dcterms:W3CDTF">2024-08-02T21:37:59Z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0x010100963F90F85FF69B49A162E10327501766</vt:lpwstr>
  </property>
  <property fmtid="{D5CDD505-2E9C-101B-9397-08002B2CF9AE}" pid="3" name="MediaServiceImageTags">
    <vt:lpwstr/>
  </property>
  <property fmtid="{D5CDD505-2E9C-101B-9397-08002B2CF9AE}" pid="4" name="MSIP_Label_d828e72b-e531-4a93-b6e1-4cba36a7be73_Enabled">
    <vt:lpwstr>true</vt:lpwstr>
  </property>
  <property fmtid="{D5CDD505-2E9C-101B-9397-08002B2CF9AE}" pid="5" name="MSIP_Label_d828e72b-e531-4a93-b6e1-4cba36a7be73_SetDate">
    <vt:lpwstr>2024-08-02T21:15:55Z</vt:lpwstr>
  </property>
  <property fmtid="{D5CDD505-2E9C-101B-9397-08002B2CF9AE}" pid="6" name="MSIP_Label_d828e72b-e531-4a93-b6e1-4cba36a7be73_Method">
    <vt:lpwstr>Privileged</vt:lpwstr>
  </property>
  <property fmtid="{D5CDD505-2E9C-101B-9397-08002B2CF9AE}" pid="7" name="MSIP_Label_d828e72b-e531-4a93-b6e1-4cba36a7be73_Name">
    <vt:lpwstr>d828e72b-e531-4a93-b6e1-4cba36a7be73</vt:lpwstr>
  </property>
  <property fmtid="{D5CDD505-2E9C-101B-9397-08002B2CF9AE}" pid="8" name="MSIP_Label_d828e72b-e531-4a93-b6e1-4cba36a7be73_SiteId">
    <vt:lpwstr>f9cfd8cb-c4a5-4677-b65d-3150dda310c9</vt:lpwstr>
  </property>
  <property fmtid="{D5CDD505-2E9C-101B-9397-08002B2CF9AE}" pid="9" name="MSIP_Label_d828e72b-e531-4a93-b6e1-4cba36a7be73_ActionId">
    <vt:lpwstr>603ce0c4-e85e-4288-b9fc-985aa5be0c17</vt:lpwstr>
  </property>
  <property fmtid="{D5CDD505-2E9C-101B-9397-08002B2CF9AE}" pid="10" name="MSIP_Label_d828e72b-e531-4a93-b6e1-4cba36a7be73_ContentBits">
    <vt:lpwstr>2</vt:lpwstr>
  </property>
  <property fmtid="{D5CDD505-2E9C-101B-9397-08002B2CF9AE}" pid="11" name="ClassificationContentMarkingFooterLocations">
    <vt:lpwstr>Tema Escuro:2\Tema Claro:2\1_Tema Claro:3</vt:lpwstr>
  </property>
  <property fmtid="{D5CDD505-2E9C-101B-9397-08002B2CF9AE}" pid="12" name="ClassificationContentMarkingFooterText">
    <vt:lpwstr>INFORMAÇÃO PÚBLICA – PUBLIC INFORMATION</vt:lpwstr>
  </property>
</Properties>
</file>